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4"/>
  </p:sldMasterIdLst>
  <p:notesMasterIdLst>
    <p:notesMasterId r:id="rId24"/>
  </p:notesMasterIdLst>
  <p:sldIdLst>
    <p:sldId id="257" r:id="rId5"/>
    <p:sldId id="271" r:id="rId6"/>
    <p:sldId id="272" r:id="rId7"/>
    <p:sldId id="370" r:id="rId8"/>
    <p:sldId id="371" r:id="rId9"/>
    <p:sldId id="258" r:id="rId10"/>
    <p:sldId id="372" r:id="rId11"/>
    <p:sldId id="259" r:id="rId12"/>
    <p:sldId id="261" r:id="rId13"/>
    <p:sldId id="263" r:id="rId14"/>
    <p:sldId id="273" r:id="rId15"/>
    <p:sldId id="274" r:id="rId16"/>
    <p:sldId id="277" r:id="rId17"/>
    <p:sldId id="275" r:id="rId18"/>
    <p:sldId id="270" r:id="rId19"/>
    <p:sldId id="264" r:id="rId20"/>
    <p:sldId id="276" r:id="rId21"/>
    <p:sldId id="352" r:id="rId22"/>
    <p:sldId id="36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0447D-15A0-462D-B2B5-1ECF173B4633}" v="341" dt="2019-08-19T14:25:11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602" autoAdjust="0"/>
  </p:normalViewPr>
  <p:slideViewPr>
    <p:cSldViewPr snapToGrid="0">
      <p:cViewPr>
        <p:scale>
          <a:sx n="65" d="100"/>
          <a:sy n="65" d="100"/>
        </p:scale>
        <p:origin x="1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Carlo, Matthew" userId="6b519fde-0298-4204-b1e3-f73a61e3267f" providerId="ADAL" clId="{115E7F63-5E14-444F-AC61-48213528FCEF}"/>
  </pc:docChgLst>
  <pc:docChgLst>
    <pc:chgData name="Amanda Steed" userId="a9d9bdb4f1a3842d" providerId="LiveId" clId="{7BA0447D-15A0-462D-B2B5-1ECF173B4633}"/>
    <pc:docChg chg="undo custSel mod addSld delSld modSld sldOrd modMainMaster">
      <pc:chgData name="Amanda Steed" userId="a9d9bdb4f1a3842d" providerId="LiveId" clId="{7BA0447D-15A0-462D-B2B5-1ECF173B4633}" dt="2019-08-19T14:25:11.344" v="5087" actId="20577"/>
      <pc:docMkLst>
        <pc:docMk/>
      </pc:docMkLst>
      <pc:sldChg chg="addSp delSp modSp mod setBg delDesignElem">
        <pc:chgData name="Amanda Steed" userId="a9d9bdb4f1a3842d" providerId="LiveId" clId="{7BA0447D-15A0-462D-B2B5-1ECF173B4633}" dt="2019-07-30T16:20:19.765" v="5078" actId="20577"/>
        <pc:sldMkLst>
          <pc:docMk/>
          <pc:sldMk cId="1100155348" sldId="257"/>
        </pc:sldMkLst>
        <pc:spChg chg="mod ord">
          <ac:chgData name="Amanda Steed" userId="a9d9bdb4f1a3842d" providerId="LiveId" clId="{7BA0447D-15A0-462D-B2B5-1ECF173B4633}" dt="2019-07-30T16:20:19.765" v="5078" actId="20577"/>
          <ac:spMkLst>
            <pc:docMk/>
            <pc:sldMk cId="1100155348" sldId="257"/>
            <ac:spMk id="2" creationId="{BD1BA5F6-5F01-4671-A6C3-5F3E16163101}"/>
          </ac:spMkLst>
        </pc:spChg>
        <pc:spChg chg="mod ord">
          <ac:chgData name="Amanda Steed" userId="a9d9bdb4f1a3842d" providerId="LiveId" clId="{7BA0447D-15A0-462D-B2B5-1ECF173B4633}" dt="2019-07-11T22:48:53.512" v="4920" actId="26606"/>
          <ac:spMkLst>
            <pc:docMk/>
            <pc:sldMk cId="1100155348" sldId="257"/>
            <ac:spMk id="3" creationId="{B59B0B61-A913-4CF9-ABBF-42912ED0223D}"/>
          </ac:spMkLst>
        </pc:spChg>
        <pc:spChg chg="add del">
          <ac:chgData name="Amanda Steed" userId="a9d9bdb4f1a3842d" providerId="LiveId" clId="{7BA0447D-15A0-462D-B2B5-1ECF173B4633}" dt="2019-07-11T22:48:19.873" v="4913"/>
          <ac:spMkLst>
            <pc:docMk/>
            <pc:sldMk cId="1100155348" sldId="257"/>
            <ac:spMk id="7" creationId="{4169FD09-6565-4380-9353-E0B82C1C1275}"/>
          </ac:spMkLst>
        </pc:spChg>
        <pc:spChg chg="add">
          <ac:chgData name="Amanda Steed" userId="a9d9bdb4f1a3842d" providerId="LiveId" clId="{7BA0447D-15A0-462D-B2B5-1ECF173B4633}" dt="2019-07-11T22:48:53.512" v="4920" actId="26606"/>
          <ac:spMkLst>
            <pc:docMk/>
            <pc:sldMk cId="1100155348" sldId="257"/>
            <ac:spMk id="8" creationId="{F77884CA-DF73-4125-BC75-DFA001A08E42}"/>
          </ac:spMkLst>
        </pc:spChg>
        <pc:spChg chg="add">
          <ac:chgData name="Amanda Steed" userId="a9d9bdb4f1a3842d" providerId="LiveId" clId="{7BA0447D-15A0-462D-B2B5-1ECF173B4633}" dt="2019-07-11T22:48:53.512" v="4920" actId="26606"/>
          <ac:spMkLst>
            <pc:docMk/>
            <pc:sldMk cId="1100155348" sldId="257"/>
            <ac:spMk id="9" creationId="{27EB2DBA-292D-4412-8C65-D92EE15891A9}"/>
          </ac:spMkLst>
        </pc:spChg>
        <pc:spChg chg="add del">
          <ac:chgData name="Amanda Steed" userId="a9d9bdb4f1a3842d" providerId="LiveId" clId="{7BA0447D-15A0-462D-B2B5-1ECF173B4633}" dt="2019-07-11T22:45:30.454" v="4875" actId="26606"/>
          <ac:spMkLst>
            <pc:docMk/>
            <pc:sldMk cId="1100155348" sldId="257"/>
            <ac:spMk id="10" creationId="{8CA9AB35-465E-40D4-8E96-7E858773E8C7}"/>
          </ac:spMkLst>
        </pc:spChg>
        <pc:spChg chg="add del">
          <ac:chgData name="Amanda Steed" userId="a9d9bdb4f1a3842d" providerId="LiveId" clId="{7BA0447D-15A0-462D-B2B5-1ECF173B4633}" dt="2019-07-11T22:45:30.454" v="4875" actId="26606"/>
          <ac:spMkLst>
            <pc:docMk/>
            <pc:sldMk cId="1100155348" sldId="257"/>
            <ac:spMk id="33" creationId="{000A1FFA-F2A3-46B4-A8D2-30BC7EF0DC23}"/>
          </ac:spMkLst>
        </pc:spChg>
        <pc:spChg chg="add del">
          <ac:chgData name="Amanda Steed" userId="a9d9bdb4f1a3842d" providerId="LiveId" clId="{7BA0447D-15A0-462D-B2B5-1ECF173B4633}" dt="2019-07-11T22:45:42.799" v="4878"/>
          <ac:spMkLst>
            <pc:docMk/>
            <pc:sldMk cId="1100155348" sldId="257"/>
            <ac:spMk id="40" creationId="{20EACF71-D655-4D6C-ACB5-20865220EC86}"/>
          </ac:spMkLst>
        </pc:spChg>
        <pc:spChg chg="add del">
          <ac:chgData name="Amanda Steed" userId="a9d9bdb4f1a3842d" providerId="LiveId" clId="{7BA0447D-15A0-462D-B2B5-1ECF173B4633}" dt="2019-07-11T22:45:42.799" v="4878"/>
          <ac:spMkLst>
            <pc:docMk/>
            <pc:sldMk cId="1100155348" sldId="257"/>
            <ac:spMk id="61" creationId="{7305DC12-D949-4E93-AE2D-5AB5D19F9859}"/>
          </ac:spMkLst>
        </pc:spChg>
        <pc:grpChg chg="add del">
          <ac:chgData name="Amanda Steed" userId="a9d9bdb4f1a3842d" providerId="LiveId" clId="{7BA0447D-15A0-462D-B2B5-1ECF173B4633}" dt="2019-07-11T22:45:30.454" v="4875" actId="26606"/>
          <ac:grpSpMkLst>
            <pc:docMk/>
            <pc:sldMk cId="1100155348" sldId="257"/>
            <ac:grpSpMk id="12" creationId="{A963AAD8-C94B-4733-8A6A-01D2919B2DFE}"/>
          </ac:grpSpMkLst>
        </pc:grpChg>
        <pc:grpChg chg="add del">
          <ac:chgData name="Amanda Steed" userId="a9d9bdb4f1a3842d" providerId="LiveId" clId="{7BA0447D-15A0-462D-B2B5-1ECF173B4633}" dt="2019-07-11T22:45:30.454" v="4875" actId="26606"/>
          <ac:grpSpMkLst>
            <pc:docMk/>
            <pc:sldMk cId="1100155348" sldId="257"/>
            <ac:grpSpMk id="35" creationId="{15D0FD7B-9741-4559-AE3E-914C8394F3B1}"/>
          </ac:grpSpMkLst>
        </pc:grpChg>
        <pc:grpChg chg="add del">
          <ac:chgData name="Amanda Steed" userId="a9d9bdb4f1a3842d" providerId="LiveId" clId="{7BA0447D-15A0-462D-B2B5-1ECF173B4633}" dt="2019-07-11T22:45:42.799" v="4878"/>
          <ac:grpSpMkLst>
            <pc:docMk/>
            <pc:sldMk cId="1100155348" sldId="257"/>
            <ac:grpSpMk id="41" creationId="{8E1239C5-F17C-415F-B41C-5987B79607F6}"/>
          </ac:grpSpMkLst>
        </pc:grpChg>
        <pc:grpChg chg="add del">
          <ac:chgData name="Amanda Steed" userId="a9d9bdb4f1a3842d" providerId="LiveId" clId="{7BA0447D-15A0-462D-B2B5-1ECF173B4633}" dt="2019-07-11T22:45:42.799" v="4878"/>
          <ac:grpSpMkLst>
            <pc:docMk/>
            <pc:sldMk cId="1100155348" sldId="257"/>
            <ac:grpSpMk id="62" creationId="{02E705A2-7A0E-4089-8AA1-574FA5A6DB92}"/>
          </ac:grpSpMkLst>
        </pc:grpChg>
        <pc:picChg chg="mod ord">
          <ac:chgData name="Amanda Steed" userId="a9d9bdb4f1a3842d" providerId="LiveId" clId="{7BA0447D-15A0-462D-B2B5-1ECF173B4633}" dt="2019-07-11T22:48:53.512" v="4920" actId="26606"/>
          <ac:picMkLst>
            <pc:docMk/>
            <pc:sldMk cId="1100155348" sldId="257"/>
            <ac:picMk id="4" creationId="{ED85A50A-988A-4717-90E2-DA990B079F5F}"/>
          </ac:picMkLst>
        </pc:picChg>
        <pc:picChg chg="mod ord">
          <ac:chgData name="Amanda Steed" userId="a9d9bdb4f1a3842d" providerId="LiveId" clId="{7BA0447D-15A0-462D-B2B5-1ECF173B4633}" dt="2019-07-11T22:48:53.512" v="4920" actId="26606"/>
          <ac:picMkLst>
            <pc:docMk/>
            <pc:sldMk cId="1100155348" sldId="257"/>
            <ac:picMk id="5" creationId="{B0277A35-4E5B-4754-AD43-69A55BAB462B}"/>
          </ac:picMkLst>
        </pc:picChg>
      </pc:sldChg>
      <pc:sldChg chg="addSp delSp modSp mod setBg">
        <pc:chgData name="Amanda Steed" userId="a9d9bdb4f1a3842d" providerId="LiveId" clId="{7BA0447D-15A0-462D-B2B5-1ECF173B4633}" dt="2019-07-11T22:49:33.811" v="4927" actId="26606"/>
        <pc:sldMkLst>
          <pc:docMk/>
          <pc:sldMk cId="317748699" sldId="258"/>
        </pc:sldMkLst>
        <pc:spChg chg="mod">
          <ac:chgData name="Amanda Steed" userId="a9d9bdb4f1a3842d" providerId="LiveId" clId="{7BA0447D-15A0-462D-B2B5-1ECF173B4633}" dt="2019-07-11T22:49:33.811" v="4927" actId="26606"/>
          <ac:spMkLst>
            <pc:docMk/>
            <pc:sldMk cId="317748699" sldId="258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2:49:33.811" v="4927" actId="26606"/>
          <ac:spMkLst>
            <pc:docMk/>
            <pc:sldMk cId="317748699" sldId="258"/>
            <ac:spMk id="3" creationId="{00000000-0000-0000-0000-000000000000}"/>
          </ac:spMkLst>
        </pc:spChg>
        <pc:spChg chg="add del">
          <ac:chgData name="Amanda Steed" userId="a9d9bdb4f1a3842d" providerId="LiveId" clId="{7BA0447D-15A0-462D-B2B5-1ECF173B4633}" dt="2019-07-11T22:49:33.699" v="4926" actId="26606"/>
          <ac:spMkLst>
            <pc:docMk/>
            <pc:sldMk cId="317748699" sldId="258"/>
            <ac:spMk id="8" creationId="{C33976D1-3430-450C-A978-87A9A6E8E71F}"/>
          </ac:spMkLst>
        </pc:spChg>
        <pc:spChg chg="add del">
          <ac:chgData name="Amanda Steed" userId="a9d9bdb4f1a3842d" providerId="LiveId" clId="{7BA0447D-15A0-462D-B2B5-1ECF173B4633}" dt="2019-07-11T22:49:33.699" v="4926" actId="26606"/>
          <ac:spMkLst>
            <pc:docMk/>
            <pc:sldMk cId="317748699" sldId="258"/>
            <ac:spMk id="10" creationId="{7D6AAC78-7D86-415A-ADC1-2B474807960C}"/>
          </ac:spMkLst>
        </pc:spChg>
        <pc:spChg chg="add del">
          <ac:chgData name="Amanda Steed" userId="a9d9bdb4f1a3842d" providerId="LiveId" clId="{7BA0447D-15A0-462D-B2B5-1ECF173B4633}" dt="2019-07-11T22:49:33.699" v="4926" actId="26606"/>
          <ac:spMkLst>
            <pc:docMk/>
            <pc:sldMk cId="317748699" sldId="258"/>
            <ac:spMk id="12" creationId="{F2A658D9-F185-44F1-BA33-D50320D1D078}"/>
          </ac:spMkLst>
        </pc:spChg>
        <pc:spChg chg="add">
          <ac:chgData name="Amanda Steed" userId="a9d9bdb4f1a3842d" providerId="LiveId" clId="{7BA0447D-15A0-462D-B2B5-1ECF173B4633}" dt="2019-07-11T22:49:33.811" v="4927" actId="26606"/>
          <ac:spMkLst>
            <pc:docMk/>
            <pc:sldMk cId="317748699" sldId="258"/>
            <ac:spMk id="14" creationId="{3FFC9634-3DDF-470B-8F18-5B104CF97406}"/>
          </ac:spMkLst>
        </pc:spChg>
        <pc:spChg chg="add">
          <ac:chgData name="Amanda Steed" userId="a9d9bdb4f1a3842d" providerId="LiveId" clId="{7BA0447D-15A0-462D-B2B5-1ECF173B4633}" dt="2019-07-11T22:49:33.811" v="4927" actId="26606"/>
          <ac:spMkLst>
            <pc:docMk/>
            <pc:sldMk cId="317748699" sldId="258"/>
            <ac:spMk id="15" creationId="{B077E501-B521-4B06-96AB-DC473865DDAE}"/>
          </ac:spMkLst>
        </pc:spChg>
        <pc:graphicFrameChg chg="add">
          <ac:chgData name="Amanda Steed" userId="a9d9bdb4f1a3842d" providerId="LiveId" clId="{7BA0447D-15A0-462D-B2B5-1ECF173B4633}" dt="2019-07-11T22:49:33.811" v="4927" actId="26606"/>
          <ac:graphicFrameMkLst>
            <pc:docMk/>
            <pc:sldMk cId="317748699" sldId="258"/>
            <ac:graphicFrameMk id="5" creationId="{64A843D1-AAA0-4C08-98C5-890F549D42A4}"/>
          </ac:graphicFrameMkLst>
        </pc:graphicFrameChg>
      </pc:sldChg>
      <pc:sldChg chg="addSp delSp modSp mod setBg">
        <pc:chgData name="Amanda Steed" userId="a9d9bdb4f1a3842d" providerId="LiveId" clId="{7BA0447D-15A0-462D-B2B5-1ECF173B4633}" dt="2019-07-11T22:53:28.019" v="4945" actId="13782"/>
        <pc:sldMkLst>
          <pc:docMk/>
          <pc:sldMk cId="1173185992" sldId="259"/>
        </pc:sldMkLst>
        <pc:spChg chg="mod">
          <ac:chgData name="Amanda Steed" userId="a9d9bdb4f1a3842d" providerId="LiveId" clId="{7BA0447D-15A0-462D-B2B5-1ECF173B4633}" dt="2019-07-11T22:50:00.306" v="4928" actId="26606"/>
          <ac:spMkLst>
            <pc:docMk/>
            <pc:sldMk cId="1173185992" sldId="259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2:50:17.671" v="4929" actId="12084"/>
          <ac:spMkLst>
            <pc:docMk/>
            <pc:sldMk cId="1173185992" sldId="259"/>
            <ac:spMk id="3" creationId="{00000000-0000-0000-0000-000000000000}"/>
          </ac:spMkLst>
        </pc:spChg>
        <pc:spChg chg="add">
          <ac:chgData name="Amanda Steed" userId="a9d9bdb4f1a3842d" providerId="LiveId" clId="{7BA0447D-15A0-462D-B2B5-1ECF173B4633}" dt="2019-07-11T22:50:00.306" v="4928" actId="26606"/>
          <ac:spMkLst>
            <pc:docMk/>
            <pc:sldMk cId="1173185992" sldId="259"/>
            <ac:spMk id="10" creationId="{A4CD5757-70DF-4A72-B8BA-D5E5ACAA82A0}"/>
          </ac:spMkLst>
        </pc:spChg>
        <pc:spChg chg="add">
          <ac:chgData name="Amanda Steed" userId="a9d9bdb4f1a3842d" providerId="LiveId" clId="{7BA0447D-15A0-462D-B2B5-1ECF173B4633}" dt="2019-07-11T22:50:00.306" v="4928" actId="26606"/>
          <ac:spMkLst>
            <pc:docMk/>
            <pc:sldMk cId="1173185992" sldId="259"/>
            <ac:spMk id="12" creationId="{4EA93A49-7FC9-4173-84F4-14FF7005DE61}"/>
          </ac:spMkLst>
        </pc:spChg>
        <pc:graphicFrameChg chg="add mod">
          <ac:chgData name="Amanda Steed" userId="a9d9bdb4f1a3842d" providerId="LiveId" clId="{7BA0447D-15A0-462D-B2B5-1ECF173B4633}" dt="2019-07-11T22:53:28.019" v="4945" actId="13782"/>
          <ac:graphicFrameMkLst>
            <pc:docMk/>
            <pc:sldMk cId="1173185992" sldId="259"/>
            <ac:graphicFrameMk id="4" creationId="{EBCB34E7-BB25-4A35-A32E-4EB04B44F1F2}"/>
          </ac:graphicFrameMkLst>
        </pc:graphicFrameChg>
        <pc:picChg chg="add">
          <ac:chgData name="Amanda Steed" userId="a9d9bdb4f1a3842d" providerId="LiveId" clId="{7BA0447D-15A0-462D-B2B5-1ECF173B4633}" dt="2019-07-11T22:50:00.306" v="4928" actId="26606"/>
          <ac:picMkLst>
            <pc:docMk/>
            <pc:sldMk cId="1173185992" sldId="259"/>
            <ac:picMk id="7" creationId="{420821BD-482E-47E1-A0D7-5A13BB0DDB0E}"/>
          </ac:picMkLst>
        </pc:picChg>
      </pc:sldChg>
      <pc:sldChg chg="addSp delSp modSp mod setBg">
        <pc:chgData name="Amanda Steed" userId="a9d9bdb4f1a3842d" providerId="LiveId" clId="{7BA0447D-15A0-462D-B2B5-1ECF173B4633}" dt="2019-07-11T22:55:44.447" v="4957" actId="14100"/>
        <pc:sldMkLst>
          <pc:docMk/>
          <pc:sldMk cId="1688855694" sldId="261"/>
        </pc:sldMkLst>
        <pc:spChg chg="mod">
          <ac:chgData name="Amanda Steed" userId="a9d9bdb4f1a3842d" providerId="LiveId" clId="{7BA0447D-15A0-462D-B2B5-1ECF173B4633}" dt="2019-07-11T22:54:02.927" v="4949" actId="26606"/>
          <ac:spMkLst>
            <pc:docMk/>
            <pc:sldMk cId="1688855694" sldId="261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2:54:02.927" v="4949" actId="26606"/>
          <ac:spMkLst>
            <pc:docMk/>
            <pc:sldMk cId="1688855694" sldId="261"/>
            <ac:spMk id="3" creationId="{00000000-0000-0000-0000-000000000000}"/>
          </ac:spMkLst>
        </pc:spChg>
        <pc:spChg chg="add del mod">
          <ac:chgData name="Amanda Steed" userId="a9d9bdb4f1a3842d" providerId="LiveId" clId="{7BA0447D-15A0-462D-B2B5-1ECF173B4633}" dt="2019-07-11T22:53:39.715" v="4947" actId="478"/>
          <ac:spMkLst>
            <pc:docMk/>
            <pc:sldMk cId="1688855694" sldId="261"/>
            <ac:spMk id="4" creationId="{E51DD962-378F-4F60-8028-76ACB28B65F7}"/>
          </ac:spMkLst>
        </pc:spChg>
        <pc:spChg chg="add">
          <ac:chgData name="Amanda Steed" userId="a9d9bdb4f1a3842d" providerId="LiveId" clId="{7BA0447D-15A0-462D-B2B5-1ECF173B4633}" dt="2019-07-11T22:54:02.927" v="4949" actId="26606"/>
          <ac:spMkLst>
            <pc:docMk/>
            <pc:sldMk cId="1688855694" sldId="261"/>
            <ac:spMk id="10" creationId="{3FFC9634-3DDF-470B-8F18-5B104CF97406}"/>
          </ac:spMkLst>
        </pc:spChg>
        <pc:spChg chg="add">
          <ac:chgData name="Amanda Steed" userId="a9d9bdb4f1a3842d" providerId="LiveId" clId="{7BA0447D-15A0-462D-B2B5-1ECF173B4633}" dt="2019-07-11T22:54:02.927" v="4949" actId="26606"/>
          <ac:spMkLst>
            <pc:docMk/>
            <pc:sldMk cId="1688855694" sldId="261"/>
            <ac:spMk id="12" creationId="{B077E501-B521-4B06-96AB-DC473865DDAE}"/>
          </ac:spMkLst>
        </pc:spChg>
        <pc:spChg chg="add del">
          <ac:chgData name="Amanda Steed" userId="a9d9bdb4f1a3842d" providerId="LiveId" clId="{7BA0447D-15A0-462D-B2B5-1ECF173B4633}" dt="2019-07-11T22:51:03.810" v="4939" actId="26606"/>
          <ac:spMkLst>
            <pc:docMk/>
            <pc:sldMk cId="1688855694" sldId="261"/>
            <ac:spMk id="71" creationId="{A4CD5757-70DF-4A72-B8BA-D5E5ACAA82A0}"/>
          </ac:spMkLst>
        </pc:spChg>
        <pc:spChg chg="add del">
          <ac:chgData name="Amanda Steed" userId="a9d9bdb4f1a3842d" providerId="LiveId" clId="{7BA0447D-15A0-462D-B2B5-1ECF173B4633}" dt="2019-07-11T22:51:03.810" v="4939" actId="26606"/>
          <ac:spMkLst>
            <pc:docMk/>
            <pc:sldMk cId="1688855694" sldId="261"/>
            <ac:spMk id="73" creationId="{4EA93A49-7FC9-4173-84F4-14FF7005DE61}"/>
          </ac:spMkLst>
        </pc:spChg>
        <pc:spChg chg="add del">
          <ac:chgData name="Amanda Steed" userId="a9d9bdb4f1a3842d" providerId="LiveId" clId="{7BA0447D-15A0-462D-B2B5-1ECF173B4633}" dt="2019-07-11T22:51:26.853" v="4941" actId="26606"/>
          <ac:spMkLst>
            <pc:docMk/>
            <pc:sldMk cId="1688855694" sldId="261"/>
            <ac:spMk id="1028" creationId="{CCB44D6C-A194-4C92-A608-1AA2CC5992F2}"/>
          </ac:spMkLst>
        </pc:spChg>
        <pc:spChg chg="add del">
          <ac:chgData name="Amanda Steed" userId="a9d9bdb4f1a3842d" providerId="LiveId" clId="{7BA0447D-15A0-462D-B2B5-1ECF173B4633}" dt="2019-07-11T22:51:26.853" v="4941" actId="26606"/>
          <ac:spMkLst>
            <pc:docMk/>
            <pc:sldMk cId="1688855694" sldId="261"/>
            <ac:spMk id="1029" creationId="{865762A7-CE84-40FE-9B97-D3C158A311FF}"/>
          </ac:spMkLst>
        </pc:spChg>
        <pc:graphicFrameChg chg="add mod">
          <ac:chgData name="Amanda Steed" userId="a9d9bdb4f1a3842d" providerId="LiveId" clId="{7BA0447D-15A0-462D-B2B5-1ECF173B4633}" dt="2019-07-11T22:55:44.447" v="4957" actId="14100"/>
          <ac:graphicFrameMkLst>
            <pc:docMk/>
            <pc:sldMk cId="1688855694" sldId="261"/>
            <ac:graphicFrameMk id="5" creationId="{48BF3231-FB85-485D-B288-B307F8418F46}"/>
          </ac:graphicFrameMkLst>
        </pc:graphicFrameChg>
        <pc:picChg chg="del mod">
          <ac:chgData name="Amanda Steed" userId="a9d9bdb4f1a3842d" providerId="LiveId" clId="{7BA0447D-15A0-462D-B2B5-1ECF173B4633}" dt="2019-07-11T22:53:36.112" v="4946" actId="478"/>
          <ac:picMkLst>
            <pc:docMk/>
            <pc:sldMk cId="1688855694" sldId="261"/>
            <ac:picMk id="1026" creationId="{00000000-0000-0000-0000-000000000000}"/>
          </ac:picMkLst>
        </pc:picChg>
      </pc:sldChg>
      <pc:sldChg chg="addSp delSp modSp mod setBg">
        <pc:chgData name="Amanda Steed" userId="a9d9bdb4f1a3842d" providerId="LiveId" clId="{7BA0447D-15A0-462D-B2B5-1ECF173B4633}" dt="2019-08-19T14:25:11.344" v="5087" actId="20577"/>
        <pc:sldMkLst>
          <pc:docMk/>
          <pc:sldMk cId="1644370931" sldId="263"/>
        </pc:sldMkLst>
        <pc:spChg chg="mod">
          <ac:chgData name="Amanda Steed" userId="a9d9bdb4f1a3842d" providerId="LiveId" clId="{7BA0447D-15A0-462D-B2B5-1ECF173B4633}" dt="2019-07-11T22:56:22.648" v="4962" actId="26606"/>
          <ac:spMkLst>
            <pc:docMk/>
            <pc:sldMk cId="1644370931" sldId="263"/>
            <ac:spMk id="2" creationId="{00000000-0000-0000-0000-000000000000}"/>
          </ac:spMkLst>
        </pc:spChg>
        <pc:spChg chg="add del mod">
          <ac:chgData name="Amanda Steed" userId="a9d9bdb4f1a3842d" providerId="LiveId" clId="{7BA0447D-15A0-462D-B2B5-1ECF173B4633}" dt="2019-07-11T22:56:22.648" v="4962" actId="26606"/>
          <ac:spMkLst>
            <pc:docMk/>
            <pc:sldMk cId="1644370931" sldId="263"/>
            <ac:spMk id="3" creationId="{00000000-0000-0000-0000-000000000000}"/>
          </ac:spMkLst>
        </pc:spChg>
        <pc:spChg chg="add del mod">
          <ac:chgData name="Amanda Steed" userId="a9d9bdb4f1a3842d" providerId="LiveId" clId="{7BA0447D-15A0-462D-B2B5-1ECF173B4633}" dt="2019-07-11T22:00:02.937" v="1934" actId="478"/>
          <ac:spMkLst>
            <pc:docMk/>
            <pc:sldMk cId="1644370931" sldId="263"/>
            <ac:spMk id="4" creationId="{E010C3D7-C0E2-4492-95D3-56DD6E8491A1}"/>
          </ac:spMkLst>
        </pc:spChg>
        <pc:spChg chg="add">
          <ac:chgData name="Amanda Steed" userId="a9d9bdb4f1a3842d" providerId="LiveId" clId="{7BA0447D-15A0-462D-B2B5-1ECF173B4633}" dt="2019-07-11T22:56:22.648" v="4962" actId="26606"/>
          <ac:spMkLst>
            <pc:docMk/>
            <pc:sldMk cId="1644370931" sldId="263"/>
            <ac:spMk id="8" creationId="{C33976D1-3430-450C-A978-87A9A6E8E71F}"/>
          </ac:spMkLst>
        </pc:spChg>
        <pc:spChg chg="add del">
          <ac:chgData name="Amanda Steed" userId="a9d9bdb4f1a3842d" providerId="LiveId" clId="{7BA0447D-15A0-462D-B2B5-1ECF173B4633}" dt="2019-07-11T22:56:22.596" v="4961" actId="26606"/>
          <ac:spMkLst>
            <pc:docMk/>
            <pc:sldMk cId="1644370931" sldId="263"/>
            <ac:spMk id="10" creationId="{3FFC9634-3DDF-470B-8F18-5B104CF97406}"/>
          </ac:spMkLst>
        </pc:spChg>
        <pc:spChg chg="add del">
          <ac:chgData name="Amanda Steed" userId="a9d9bdb4f1a3842d" providerId="LiveId" clId="{7BA0447D-15A0-462D-B2B5-1ECF173B4633}" dt="2019-07-11T22:56:22.596" v="4961" actId="26606"/>
          <ac:spMkLst>
            <pc:docMk/>
            <pc:sldMk cId="1644370931" sldId="263"/>
            <ac:spMk id="12" creationId="{B077E501-B521-4B06-96AB-DC473865DDAE}"/>
          </ac:spMkLst>
        </pc:spChg>
        <pc:spChg chg="add">
          <ac:chgData name="Amanda Steed" userId="a9d9bdb4f1a3842d" providerId="LiveId" clId="{7BA0447D-15A0-462D-B2B5-1ECF173B4633}" dt="2019-07-11T22:56:22.648" v="4962" actId="26606"/>
          <ac:spMkLst>
            <pc:docMk/>
            <pc:sldMk cId="1644370931" sldId="263"/>
            <ac:spMk id="14" creationId="{7D6AAC78-7D86-415A-ADC1-2B474807960C}"/>
          </ac:spMkLst>
        </pc:spChg>
        <pc:spChg chg="add">
          <ac:chgData name="Amanda Steed" userId="a9d9bdb4f1a3842d" providerId="LiveId" clId="{7BA0447D-15A0-462D-B2B5-1ECF173B4633}" dt="2019-07-11T22:56:22.648" v="4962" actId="26606"/>
          <ac:spMkLst>
            <pc:docMk/>
            <pc:sldMk cId="1644370931" sldId="263"/>
            <ac:spMk id="15" creationId="{F2A658D9-F185-44F1-BA33-D50320D1D078}"/>
          </ac:spMkLst>
        </pc:spChg>
        <pc:spChg chg="add del">
          <ac:chgData name="Amanda Steed" userId="a9d9bdb4f1a3842d" providerId="LiveId" clId="{7BA0447D-15A0-462D-B2B5-1ECF173B4633}" dt="2019-07-11T22:57:43.186" v="4963" actId="12084"/>
          <ac:spMkLst>
            <pc:docMk/>
            <pc:sldMk cId="1644370931" sldId="263"/>
            <ac:spMk id="16" creationId="{00000000-0000-0000-0000-000000000000}"/>
          </ac:spMkLst>
        </pc:spChg>
        <pc:graphicFrameChg chg="add del">
          <ac:chgData name="Amanda Steed" userId="a9d9bdb4f1a3842d" providerId="LiveId" clId="{7BA0447D-15A0-462D-B2B5-1ECF173B4633}" dt="2019-07-11T22:56:22.596" v="4961" actId="26606"/>
          <ac:graphicFrameMkLst>
            <pc:docMk/>
            <pc:sldMk cId="1644370931" sldId="263"/>
            <ac:graphicFrameMk id="5" creationId="{BD1BD02E-ED99-487C-A2D3-1D987698430F}"/>
          </ac:graphicFrameMkLst>
        </pc:graphicFrameChg>
        <pc:graphicFrameChg chg="add mod">
          <ac:chgData name="Amanda Steed" userId="a9d9bdb4f1a3842d" providerId="LiveId" clId="{7BA0447D-15A0-462D-B2B5-1ECF173B4633}" dt="2019-08-19T14:25:11.344" v="5087" actId="20577"/>
          <ac:graphicFrameMkLst>
            <pc:docMk/>
            <pc:sldMk cId="1644370931" sldId="263"/>
            <ac:graphicFrameMk id="6" creationId="{75B8DEF8-56F3-4FCE-9345-7F5C773D643D}"/>
          </ac:graphicFrameMkLst>
        </pc:graphicFrameChg>
        <pc:picChg chg="del">
          <ac:chgData name="Amanda Steed" userId="a9d9bdb4f1a3842d" providerId="LiveId" clId="{7BA0447D-15A0-462D-B2B5-1ECF173B4633}" dt="2019-07-11T22:00:00.622" v="1933" actId="478"/>
          <ac:picMkLst>
            <pc:docMk/>
            <pc:sldMk cId="1644370931" sldId="263"/>
            <ac:picMk id="3076" creationId="{00000000-0000-0000-0000-000000000000}"/>
          </ac:picMkLst>
        </pc:picChg>
      </pc:sldChg>
      <pc:sldChg chg="addSp delSp modSp ord">
        <pc:chgData name="Amanda Steed" userId="a9d9bdb4f1a3842d" providerId="LiveId" clId="{7BA0447D-15A0-462D-B2B5-1ECF173B4633}" dt="2019-07-11T23:16:40.714" v="5024" actId="12100"/>
        <pc:sldMkLst>
          <pc:docMk/>
          <pc:sldMk cId="3805584598" sldId="264"/>
        </pc:sldMkLst>
        <pc:spChg chg="del mod">
          <ac:chgData name="Amanda Steed" userId="a9d9bdb4f1a3842d" providerId="LiveId" clId="{7BA0447D-15A0-462D-B2B5-1ECF173B4633}" dt="2019-07-11T23:15:47.365" v="5016" actId="12084"/>
          <ac:spMkLst>
            <pc:docMk/>
            <pc:sldMk cId="3805584598" sldId="264"/>
            <ac:spMk id="3" creationId="{00000000-0000-0000-0000-000000000000}"/>
          </ac:spMkLst>
        </pc:spChg>
        <pc:graphicFrameChg chg="add mod">
          <ac:chgData name="Amanda Steed" userId="a9d9bdb4f1a3842d" providerId="LiveId" clId="{7BA0447D-15A0-462D-B2B5-1ECF173B4633}" dt="2019-07-11T23:16:40.714" v="5024" actId="12100"/>
          <ac:graphicFrameMkLst>
            <pc:docMk/>
            <pc:sldMk cId="3805584598" sldId="264"/>
            <ac:graphicFrameMk id="4" creationId="{B299DCB4-D96E-4BA6-BC18-BFAEB972E3CC}"/>
          </ac:graphicFrameMkLst>
        </pc:graphicFrameChg>
      </pc:sldChg>
      <pc:sldChg chg="addSp delSp modSp ord">
        <pc:chgData name="Amanda Steed" userId="a9d9bdb4f1a3842d" providerId="LiveId" clId="{7BA0447D-15A0-462D-B2B5-1ECF173B4633}" dt="2019-07-11T23:14:35.636" v="5015" actId="113"/>
        <pc:sldMkLst>
          <pc:docMk/>
          <pc:sldMk cId="2857017588" sldId="270"/>
        </pc:sldMkLst>
        <pc:spChg chg="mod">
          <ac:chgData name="Amanda Steed" userId="a9d9bdb4f1a3842d" providerId="LiveId" clId="{7BA0447D-15A0-462D-B2B5-1ECF173B4633}" dt="2019-07-11T23:11:40.896" v="5008" actId="1076"/>
          <ac:spMkLst>
            <pc:docMk/>
            <pc:sldMk cId="2857017588" sldId="270"/>
            <ac:spMk id="2" creationId="{00000000-0000-0000-0000-000000000000}"/>
          </ac:spMkLst>
        </pc:spChg>
        <pc:spChg chg="del">
          <ac:chgData name="Amanda Steed" userId="a9d9bdb4f1a3842d" providerId="LiveId" clId="{7BA0447D-15A0-462D-B2B5-1ECF173B4633}" dt="2019-07-11T22:10:32.057" v="2931" actId="478"/>
          <ac:spMkLst>
            <pc:docMk/>
            <pc:sldMk cId="2857017588" sldId="270"/>
            <ac:spMk id="3" creationId="{00000000-0000-0000-0000-000000000000}"/>
          </ac:spMkLst>
        </pc:spChg>
        <pc:spChg chg="add del mod">
          <ac:chgData name="Amanda Steed" userId="a9d9bdb4f1a3842d" providerId="LiveId" clId="{7BA0447D-15A0-462D-B2B5-1ECF173B4633}" dt="2019-07-11T23:11:37.808" v="5007" actId="12084"/>
          <ac:spMkLst>
            <pc:docMk/>
            <pc:sldMk cId="2857017588" sldId="270"/>
            <ac:spMk id="5" creationId="{D16CC0F4-A7CA-453F-BF6B-7A306ED50F2E}"/>
          </ac:spMkLst>
        </pc:spChg>
        <pc:graphicFrameChg chg="del modGraphic">
          <ac:chgData name="Amanda Steed" userId="a9d9bdb4f1a3842d" providerId="LiveId" clId="{7BA0447D-15A0-462D-B2B5-1ECF173B4633}" dt="2019-07-11T22:11:17.529" v="2934" actId="478"/>
          <ac:graphicFrameMkLst>
            <pc:docMk/>
            <pc:sldMk cId="2857017588" sldId="270"/>
            <ac:graphicFrameMk id="4" creationId="{00000000-0000-0000-0000-000000000000}"/>
          </ac:graphicFrameMkLst>
        </pc:graphicFrameChg>
        <pc:graphicFrameChg chg="add mod">
          <ac:chgData name="Amanda Steed" userId="a9d9bdb4f1a3842d" providerId="LiveId" clId="{7BA0447D-15A0-462D-B2B5-1ECF173B4633}" dt="2019-07-11T23:14:35.636" v="5015" actId="113"/>
          <ac:graphicFrameMkLst>
            <pc:docMk/>
            <pc:sldMk cId="2857017588" sldId="270"/>
            <ac:graphicFrameMk id="6" creationId="{29472283-D677-4136-AA2F-F6FEFF305C62}"/>
          </ac:graphicFrameMkLst>
        </pc:graphicFrameChg>
      </pc:sldChg>
      <pc:sldChg chg="addSp delSp modSp add">
        <pc:chgData name="Amanda Steed" userId="a9d9bdb4f1a3842d" providerId="LiveId" clId="{7BA0447D-15A0-462D-B2B5-1ECF173B4633}" dt="2019-07-11T23:19:38.037" v="5033" actId="12100"/>
        <pc:sldMkLst>
          <pc:docMk/>
          <pc:sldMk cId="1285314549" sldId="271"/>
        </pc:sldMkLst>
        <pc:spChg chg="mod">
          <ac:chgData name="Amanda Steed" userId="a9d9bdb4f1a3842d" providerId="LiveId" clId="{7BA0447D-15A0-462D-B2B5-1ECF173B4633}" dt="2019-07-11T21:42:34.804" v="19" actId="20577"/>
          <ac:spMkLst>
            <pc:docMk/>
            <pc:sldMk cId="1285314549" sldId="271"/>
            <ac:spMk id="2" creationId="{AAC1B1CD-D514-47A2-A77E-01A20F14D002}"/>
          </ac:spMkLst>
        </pc:spChg>
        <pc:spChg chg="del mod">
          <ac:chgData name="Amanda Steed" userId="a9d9bdb4f1a3842d" providerId="LiveId" clId="{7BA0447D-15A0-462D-B2B5-1ECF173B4633}" dt="2019-07-11T22:46:54.250" v="4897" actId="12084"/>
          <ac:spMkLst>
            <pc:docMk/>
            <pc:sldMk cId="1285314549" sldId="271"/>
            <ac:spMk id="3" creationId="{850EF59D-3926-45D9-87CA-95C275F3E76B}"/>
          </ac:spMkLst>
        </pc:spChg>
        <pc:graphicFrameChg chg="add mod">
          <ac:chgData name="Amanda Steed" userId="a9d9bdb4f1a3842d" providerId="LiveId" clId="{7BA0447D-15A0-462D-B2B5-1ECF173B4633}" dt="2019-07-11T23:19:38.037" v="5033" actId="12100"/>
          <ac:graphicFrameMkLst>
            <pc:docMk/>
            <pc:sldMk cId="1285314549" sldId="271"/>
            <ac:graphicFrameMk id="4" creationId="{554D763A-7529-4AC0-B9CD-853093CA3412}"/>
          </ac:graphicFrameMkLst>
        </pc:graphicFrameChg>
      </pc:sldChg>
      <pc:sldChg chg="addSp delSp modSp add setBg">
        <pc:chgData name="Amanda Steed" userId="a9d9bdb4f1a3842d" providerId="LiveId" clId="{7BA0447D-15A0-462D-B2B5-1ECF173B4633}" dt="2019-07-11T23:19:52.645" v="5034" actId="12100"/>
        <pc:sldMkLst>
          <pc:docMk/>
          <pc:sldMk cId="452893708" sldId="272"/>
        </pc:sldMkLst>
        <pc:spChg chg="del mod">
          <ac:chgData name="Amanda Steed" userId="a9d9bdb4f1a3842d" providerId="LiveId" clId="{7BA0447D-15A0-462D-B2B5-1ECF173B4633}" dt="2019-07-11T22:47:18.285" v="4904" actId="12084"/>
          <ac:spMkLst>
            <pc:docMk/>
            <pc:sldMk cId="452893708" sldId="272"/>
            <ac:spMk id="3" creationId="{850EF59D-3926-45D9-87CA-95C275F3E76B}"/>
          </ac:spMkLst>
        </pc:spChg>
        <pc:graphicFrameChg chg="add mod">
          <ac:chgData name="Amanda Steed" userId="a9d9bdb4f1a3842d" providerId="LiveId" clId="{7BA0447D-15A0-462D-B2B5-1ECF173B4633}" dt="2019-07-11T23:19:52.645" v="5034" actId="12100"/>
          <ac:graphicFrameMkLst>
            <pc:docMk/>
            <pc:sldMk cId="452893708" sldId="272"/>
            <ac:graphicFrameMk id="4" creationId="{10A10AFD-EE7C-4E6C-B82D-2DAF16B6F0C0}"/>
          </ac:graphicFrameMkLst>
        </pc:graphicFrameChg>
      </pc:sldChg>
      <pc:sldChg chg="addSp delSp modSp add mod setBg">
        <pc:chgData name="Amanda Steed" userId="a9d9bdb4f1a3842d" providerId="LiveId" clId="{7BA0447D-15A0-462D-B2B5-1ECF173B4633}" dt="2019-07-11T23:00:39.926" v="4967" actId="26606"/>
        <pc:sldMkLst>
          <pc:docMk/>
          <pc:sldMk cId="3750197006" sldId="273"/>
        </pc:sldMkLst>
        <pc:spChg chg="mod">
          <ac:chgData name="Amanda Steed" userId="a9d9bdb4f1a3842d" providerId="LiveId" clId="{7BA0447D-15A0-462D-B2B5-1ECF173B4633}" dt="2019-07-11T23:00:39.926" v="4967" actId="26606"/>
          <ac:spMkLst>
            <pc:docMk/>
            <pc:sldMk cId="3750197006" sldId="273"/>
            <ac:spMk id="2" creationId="{D2EE6913-2FC4-4B24-AD6C-DADF51268D3E}"/>
          </ac:spMkLst>
        </pc:spChg>
        <pc:spChg chg="del mod">
          <ac:chgData name="Amanda Steed" userId="a9d9bdb4f1a3842d" providerId="LiveId" clId="{7BA0447D-15A0-462D-B2B5-1ECF173B4633}" dt="2019-07-11T23:00:39.926" v="4967" actId="26606"/>
          <ac:spMkLst>
            <pc:docMk/>
            <pc:sldMk cId="3750197006" sldId="273"/>
            <ac:spMk id="3" creationId="{28665EB3-1A14-41E2-9780-623520EF150C}"/>
          </ac:spMkLst>
        </pc:spChg>
        <pc:spChg chg="del">
          <ac:chgData name="Amanda Steed" userId="a9d9bdb4f1a3842d" providerId="LiveId" clId="{7BA0447D-15A0-462D-B2B5-1ECF173B4633}" dt="2019-07-11T22:01:35.336" v="2142" actId="478"/>
          <ac:spMkLst>
            <pc:docMk/>
            <pc:sldMk cId="3750197006" sldId="273"/>
            <ac:spMk id="4" creationId="{FCFEC30D-00FB-44C3-945F-BEF340840494}"/>
          </ac:spMkLst>
        </pc:spChg>
        <pc:spChg chg="add">
          <ac:chgData name="Amanda Steed" userId="a9d9bdb4f1a3842d" providerId="LiveId" clId="{7BA0447D-15A0-462D-B2B5-1ECF173B4633}" dt="2019-07-11T23:00:39.926" v="4967" actId="26606"/>
          <ac:spMkLst>
            <pc:docMk/>
            <pc:sldMk cId="3750197006" sldId="273"/>
            <ac:spMk id="10" creationId="{3FFC9634-3DDF-470B-8F18-5B104CF97406}"/>
          </ac:spMkLst>
        </pc:spChg>
        <pc:spChg chg="add">
          <ac:chgData name="Amanda Steed" userId="a9d9bdb4f1a3842d" providerId="LiveId" clId="{7BA0447D-15A0-462D-B2B5-1ECF173B4633}" dt="2019-07-11T23:00:39.926" v="4967" actId="26606"/>
          <ac:spMkLst>
            <pc:docMk/>
            <pc:sldMk cId="3750197006" sldId="273"/>
            <ac:spMk id="12" creationId="{B077E501-B521-4B06-96AB-DC473865DDAE}"/>
          </ac:spMkLst>
        </pc:spChg>
        <pc:graphicFrameChg chg="add">
          <ac:chgData name="Amanda Steed" userId="a9d9bdb4f1a3842d" providerId="LiveId" clId="{7BA0447D-15A0-462D-B2B5-1ECF173B4633}" dt="2019-07-11T23:00:39.926" v="4967" actId="26606"/>
          <ac:graphicFrameMkLst>
            <pc:docMk/>
            <pc:sldMk cId="3750197006" sldId="273"/>
            <ac:graphicFrameMk id="5" creationId="{9D730E31-54F4-4006-924C-F15A59886D41}"/>
          </ac:graphicFrameMkLst>
        </pc:graphicFrameChg>
      </pc:sldChg>
      <pc:sldChg chg="addSp delSp modSp add mod setBg">
        <pc:chgData name="Amanda Steed" userId="a9d9bdb4f1a3842d" providerId="LiveId" clId="{7BA0447D-15A0-462D-B2B5-1ECF173B4633}" dt="2019-07-11T23:07:24.617" v="4997" actId="12100"/>
        <pc:sldMkLst>
          <pc:docMk/>
          <pc:sldMk cId="3598597070" sldId="274"/>
        </pc:sldMkLst>
        <pc:spChg chg="mod">
          <ac:chgData name="Amanda Steed" userId="a9d9bdb4f1a3842d" providerId="LiveId" clId="{7BA0447D-15A0-462D-B2B5-1ECF173B4633}" dt="2019-07-11T23:02:17.148" v="4976" actId="26606"/>
          <ac:spMkLst>
            <pc:docMk/>
            <pc:sldMk cId="3598597070" sldId="274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3:06:19.101" v="4991" actId="12084"/>
          <ac:spMkLst>
            <pc:docMk/>
            <pc:sldMk cId="3598597070" sldId="274"/>
            <ac:spMk id="3" creationId="{00000000-0000-0000-0000-000000000000}"/>
          </ac:spMkLst>
        </pc:spChg>
        <pc:spChg chg="add">
          <ac:chgData name="Amanda Steed" userId="a9d9bdb4f1a3842d" providerId="LiveId" clId="{7BA0447D-15A0-462D-B2B5-1ECF173B4633}" dt="2019-07-11T23:02:17.148" v="4976" actId="26606"/>
          <ac:spMkLst>
            <pc:docMk/>
            <pc:sldMk cId="3598597070" sldId="274"/>
            <ac:spMk id="10" creationId="{A4CD5757-70DF-4A72-B8BA-D5E5ACAA82A0}"/>
          </ac:spMkLst>
        </pc:spChg>
        <pc:spChg chg="add">
          <ac:chgData name="Amanda Steed" userId="a9d9bdb4f1a3842d" providerId="LiveId" clId="{7BA0447D-15A0-462D-B2B5-1ECF173B4633}" dt="2019-07-11T23:02:17.148" v="4976" actId="26606"/>
          <ac:spMkLst>
            <pc:docMk/>
            <pc:sldMk cId="3598597070" sldId="274"/>
            <ac:spMk id="12" creationId="{4EA93A49-7FC9-4173-84F4-14FF7005DE61}"/>
          </ac:spMkLst>
        </pc:spChg>
        <pc:graphicFrameChg chg="add mod">
          <ac:chgData name="Amanda Steed" userId="a9d9bdb4f1a3842d" providerId="LiveId" clId="{7BA0447D-15A0-462D-B2B5-1ECF173B4633}" dt="2019-07-11T23:07:24.617" v="4997" actId="12100"/>
          <ac:graphicFrameMkLst>
            <pc:docMk/>
            <pc:sldMk cId="3598597070" sldId="274"/>
            <ac:graphicFrameMk id="4" creationId="{C719C360-4217-4987-8139-28B345BC1E1D}"/>
          </ac:graphicFrameMkLst>
        </pc:graphicFrameChg>
        <pc:picChg chg="add">
          <ac:chgData name="Amanda Steed" userId="a9d9bdb4f1a3842d" providerId="LiveId" clId="{7BA0447D-15A0-462D-B2B5-1ECF173B4633}" dt="2019-07-11T23:02:17.148" v="4976" actId="26606"/>
          <ac:picMkLst>
            <pc:docMk/>
            <pc:sldMk cId="3598597070" sldId="274"/>
            <ac:picMk id="7" creationId="{04136692-2498-4AA7-B164-1F631AC6FCDB}"/>
          </ac:picMkLst>
        </pc:picChg>
      </pc:sldChg>
      <pc:sldChg chg="addSp delSp modSp add mod setBg">
        <pc:chgData name="Amanda Steed" userId="a9d9bdb4f1a3842d" providerId="LiveId" clId="{7BA0447D-15A0-462D-B2B5-1ECF173B4633}" dt="2019-07-11T23:11:11.054" v="5003" actId="13782"/>
        <pc:sldMkLst>
          <pc:docMk/>
          <pc:sldMk cId="2671250247" sldId="275"/>
        </pc:sldMkLst>
        <pc:spChg chg="mod">
          <ac:chgData name="Amanda Steed" userId="a9d9bdb4f1a3842d" providerId="LiveId" clId="{7BA0447D-15A0-462D-B2B5-1ECF173B4633}" dt="2019-07-11T23:09:18.829" v="5001" actId="26606"/>
          <ac:spMkLst>
            <pc:docMk/>
            <pc:sldMk cId="2671250247" sldId="275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3:11:01.577" v="5002" actId="12084"/>
          <ac:spMkLst>
            <pc:docMk/>
            <pc:sldMk cId="2671250247" sldId="275"/>
            <ac:spMk id="3" creationId="{00000000-0000-0000-0000-000000000000}"/>
          </ac:spMkLst>
        </pc:spChg>
        <pc:spChg chg="add">
          <ac:chgData name="Amanda Steed" userId="a9d9bdb4f1a3842d" providerId="LiveId" clId="{7BA0447D-15A0-462D-B2B5-1ECF173B4633}" dt="2019-07-11T23:09:18.829" v="5001" actId="26606"/>
          <ac:spMkLst>
            <pc:docMk/>
            <pc:sldMk cId="2671250247" sldId="275"/>
            <ac:spMk id="10" creationId="{A4CD5757-70DF-4A72-B8BA-D5E5ACAA82A0}"/>
          </ac:spMkLst>
        </pc:spChg>
        <pc:spChg chg="add">
          <ac:chgData name="Amanda Steed" userId="a9d9bdb4f1a3842d" providerId="LiveId" clId="{7BA0447D-15A0-462D-B2B5-1ECF173B4633}" dt="2019-07-11T23:09:18.829" v="5001" actId="26606"/>
          <ac:spMkLst>
            <pc:docMk/>
            <pc:sldMk cId="2671250247" sldId="275"/>
            <ac:spMk id="12" creationId="{4EA93A49-7FC9-4173-84F4-14FF7005DE61}"/>
          </ac:spMkLst>
        </pc:spChg>
        <pc:graphicFrameChg chg="add mod">
          <ac:chgData name="Amanda Steed" userId="a9d9bdb4f1a3842d" providerId="LiveId" clId="{7BA0447D-15A0-462D-B2B5-1ECF173B4633}" dt="2019-07-11T23:11:11.054" v="5003" actId="13782"/>
          <ac:graphicFrameMkLst>
            <pc:docMk/>
            <pc:sldMk cId="2671250247" sldId="275"/>
            <ac:graphicFrameMk id="4" creationId="{8D2414D2-B947-49B6-B789-F3C75AB2957D}"/>
          </ac:graphicFrameMkLst>
        </pc:graphicFrameChg>
        <pc:picChg chg="add">
          <ac:chgData name="Amanda Steed" userId="a9d9bdb4f1a3842d" providerId="LiveId" clId="{7BA0447D-15A0-462D-B2B5-1ECF173B4633}" dt="2019-07-11T23:09:18.829" v="5001" actId="26606"/>
          <ac:picMkLst>
            <pc:docMk/>
            <pc:sldMk cId="2671250247" sldId="275"/>
            <ac:picMk id="7" creationId="{399A3A82-F6E3-4AF9-AFF6-5A6B632E368E}"/>
          </ac:picMkLst>
        </pc:picChg>
      </pc:sldChg>
      <pc:sldChg chg="addSp delSp modSp add mod setBg">
        <pc:chgData name="Amanda Steed" userId="a9d9bdb4f1a3842d" providerId="LiveId" clId="{7BA0447D-15A0-462D-B2B5-1ECF173B4633}" dt="2019-07-11T23:19:20.509" v="5032" actId="12100"/>
        <pc:sldMkLst>
          <pc:docMk/>
          <pc:sldMk cId="1406666320" sldId="276"/>
        </pc:sldMkLst>
        <pc:spChg chg="mod">
          <ac:chgData name="Amanda Steed" userId="a9d9bdb4f1a3842d" providerId="LiveId" clId="{7BA0447D-15A0-462D-B2B5-1ECF173B4633}" dt="2019-07-11T23:19:07.177" v="5031" actId="26606"/>
          <ac:spMkLst>
            <pc:docMk/>
            <pc:sldMk cId="1406666320" sldId="276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3:18:48.302" v="5029" actId="12084"/>
          <ac:spMkLst>
            <pc:docMk/>
            <pc:sldMk cId="1406666320" sldId="276"/>
            <ac:spMk id="3" creationId="{00000000-0000-0000-0000-000000000000}"/>
          </ac:spMkLst>
        </pc:spChg>
        <pc:spChg chg="add del">
          <ac:chgData name="Amanda Steed" userId="a9d9bdb4f1a3842d" providerId="LiveId" clId="{7BA0447D-15A0-462D-B2B5-1ECF173B4633}" dt="2019-07-11T23:19:07.177" v="5031" actId="26606"/>
          <ac:spMkLst>
            <pc:docMk/>
            <pc:sldMk cId="1406666320" sldId="276"/>
            <ac:spMk id="8" creationId="{C33976D1-3430-450C-A978-87A9A6E8E71F}"/>
          </ac:spMkLst>
        </pc:spChg>
        <pc:spChg chg="add del">
          <ac:chgData name="Amanda Steed" userId="a9d9bdb4f1a3842d" providerId="LiveId" clId="{7BA0447D-15A0-462D-B2B5-1ECF173B4633}" dt="2019-07-11T23:17:28.716" v="5026" actId="26606"/>
          <ac:spMkLst>
            <pc:docMk/>
            <pc:sldMk cId="1406666320" sldId="276"/>
            <ac:spMk id="10" creationId="{CCB44D6C-A194-4C92-A608-1AA2CC5992F2}"/>
          </ac:spMkLst>
        </pc:spChg>
        <pc:spChg chg="add del">
          <ac:chgData name="Amanda Steed" userId="a9d9bdb4f1a3842d" providerId="LiveId" clId="{7BA0447D-15A0-462D-B2B5-1ECF173B4633}" dt="2019-07-11T23:17:28.716" v="5026" actId="26606"/>
          <ac:spMkLst>
            <pc:docMk/>
            <pc:sldMk cId="1406666320" sldId="276"/>
            <ac:spMk id="12" creationId="{865762A7-CE84-40FE-9B97-D3C158A311FF}"/>
          </ac:spMkLst>
        </pc:spChg>
        <pc:spChg chg="add del">
          <ac:chgData name="Amanda Steed" userId="a9d9bdb4f1a3842d" providerId="LiveId" clId="{7BA0447D-15A0-462D-B2B5-1ECF173B4633}" dt="2019-07-11T23:19:07.177" v="5031" actId="26606"/>
          <ac:spMkLst>
            <pc:docMk/>
            <pc:sldMk cId="1406666320" sldId="276"/>
            <ac:spMk id="14" creationId="{7D6AAC78-7D86-415A-ADC1-2B474807960C}"/>
          </ac:spMkLst>
        </pc:spChg>
        <pc:spChg chg="add del">
          <ac:chgData name="Amanda Steed" userId="a9d9bdb4f1a3842d" providerId="LiveId" clId="{7BA0447D-15A0-462D-B2B5-1ECF173B4633}" dt="2019-07-11T23:19:07.177" v="5031" actId="26606"/>
          <ac:spMkLst>
            <pc:docMk/>
            <pc:sldMk cId="1406666320" sldId="276"/>
            <ac:spMk id="15" creationId="{F2A658D9-F185-44F1-BA33-D50320D1D078}"/>
          </ac:spMkLst>
        </pc:spChg>
        <pc:graphicFrameChg chg="add mod modGraphic">
          <ac:chgData name="Amanda Steed" userId="a9d9bdb4f1a3842d" providerId="LiveId" clId="{7BA0447D-15A0-462D-B2B5-1ECF173B4633}" dt="2019-07-11T23:19:20.509" v="5032" actId="12100"/>
          <ac:graphicFrameMkLst>
            <pc:docMk/>
            <pc:sldMk cId="1406666320" sldId="276"/>
            <ac:graphicFrameMk id="4" creationId="{C1F7293E-48A4-4241-92C7-6A5701BA9290}"/>
          </ac:graphicFrameMkLst>
        </pc:graphicFrameChg>
        <pc:picChg chg="add del">
          <ac:chgData name="Amanda Steed" userId="a9d9bdb4f1a3842d" providerId="LiveId" clId="{7BA0447D-15A0-462D-B2B5-1ECF173B4633}" dt="2019-07-11T23:17:28.716" v="5026" actId="26606"/>
          <ac:picMkLst>
            <pc:docMk/>
            <pc:sldMk cId="1406666320" sldId="276"/>
            <ac:picMk id="7" creationId="{6EC3A7CC-5282-4ABB-A4EE-DF95FD355DB6}"/>
          </ac:picMkLst>
        </pc:picChg>
      </pc:sldChg>
      <pc:sldChg chg="addSp delSp modSp add">
        <pc:chgData name="Amanda Steed" userId="a9d9bdb4f1a3842d" providerId="LiveId" clId="{7BA0447D-15A0-462D-B2B5-1ECF173B4633}" dt="2019-07-11T23:07:55.431" v="5000" actId="1076"/>
        <pc:sldMkLst>
          <pc:docMk/>
          <pc:sldMk cId="2484373728" sldId="277"/>
        </pc:sldMkLst>
        <pc:spChg chg="mod">
          <ac:chgData name="Amanda Steed" userId="a9d9bdb4f1a3842d" providerId="LiveId" clId="{7BA0447D-15A0-462D-B2B5-1ECF173B4633}" dt="2019-07-11T23:07:55.431" v="5000" actId="1076"/>
          <ac:spMkLst>
            <pc:docMk/>
            <pc:sldMk cId="2484373728" sldId="277"/>
            <ac:spMk id="2" creationId="{00000000-0000-0000-0000-000000000000}"/>
          </ac:spMkLst>
        </pc:spChg>
        <pc:spChg chg="del mod">
          <ac:chgData name="Amanda Steed" userId="a9d9bdb4f1a3842d" providerId="LiveId" clId="{7BA0447D-15A0-462D-B2B5-1ECF173B4633}" dt="2019-07-11T23:06:35.278" v="4992" actId="12084"/>
          <ac:spMkLst>
            <pc:docMk/>
            <pc:sldMk cId="2484373728" sldId="277"/>
            <ac:spMk id="3" creationId="{00000000-0000-0000-0000-000000000000}"/>
          </ac:spMkLst>
        </pc:spChg>
        <pc:graphicFrameChg chg="add mod">
          <ac:chgData name="Amanda Steed" userId="a9d9bdb4f1a3842d" providerId="LiveId" clId="{7BA0447D-15A0-462D-B2B5-1ECF173B4633}" dt="2019-07-11T23:07:35.397" v="4998" actId="12100"/>
          <ac:graphicFrameMkLst>
            <pc:docMk/>
            <pc:sldMk cId="2484373728" sldId="277"/>
            <ac:graphicFrameMk id="4" creationId="{A0605AC8-4E72-4709-9CC5-EECE58F1EB51}"/>
          </ac:graphicFrameMkLst>
        </pc:graphicFrameChg>
      </pc:sldChg>
      <pc:sldChg chg="add">
        <pc:chgData name="Amanda Steed" userId="a9d9bdb4f1a3842d" providerId="LiveId" clId="{7BA0447D-15A0-462D-B2B5-1ECF173B4633}" dt="2019-08-19T14:22:17.216" v="5079"/>
        <pc:sldMkLst>
          <pc:docMk/>
          <pc:sldMk cId="2314061939" sldId="352"/>
        </pc:sldMkLst>
      </pc:sldChg>
      <pc:sldChg chg="add">
        <pc:chgData name="Amanda Steed" userId="a9d9bdb4f1a3842d" providerId="LiveId" clId="{7BA0447D-15A0-462D-B2B5-1ECF173B4633}" dt="2019-08-19T14:22:25.210" v="5080"/>
        <pc:sldMkLst>
          <pc:docMk/>
          <pc:sldMk cId="160372743" sldId="36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449A97-0B32-410F-BCDE-A118899EAAE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5E248C-B259-4895-9CB5-8B5D027DC25E}">
      <dgm:prSet/>
      <dgm:spPr/>
      <dgm:t>
        <a:bodyPr/>
        <a:lstStyle/>
        <a:p>
          <a:r>
            <a:rPr lang="en-US" dirty="0"/>
            <a:t>Define </a:t>
          </a:r>
          <a:r>
            <a:rPr lang="en-US" dirty="0" smtClean="0"/>
            <a:t>interviews from the social scientific perspective</a:t>
          </a:r>
          <a:endParaRPr lang="en-US" dirty="0"/>
        </a:p>
      </dgm:t>
    </dgm:pt>
    <dgm:pt modelId="{56F83921-135C-40EB-94EF-F3E20F74239E}" type="parTrans" cxnId="{AD377AF6-02BF-435D-A65E-F052C9238846}">
      <dgm:prSet/>
      <dgm:spPr/>
      <dgm:t>
        <a:bodyPr/>
        <a:lstStyle/>
        <a:p>
          <a:endParaRPr lang="en-US"/>
        </a:p>
      </dgm:t>
    </dgm:pt>
    <dgm:pt modelId="{9F552871-57E9-4476-9B5B-5DDDA1AEAB75}" type="sibTrans" cxnId="{AD377AF6-02BF-435D-A65E-F052C9238846}">
      <dgm:prSet/>
      <dgm:spPr/>
      <dgm:t>
        <a:bodyPr/>
        <a:lstStyle/>
        <a:p>
          <a:endParaRPr lang="en-US"/>
        </a:p>
      </dgm:t>
    </dgm:pt>
    <dgm:pt modelId="{6F187D7D-650B-41CE-A4E4-BCDF0353C006}">
      <dgm:prSet/>
      <dgm:spPr/>
      <dgm:t>
        <a:bodyPr/>
        <a:lstStyle/>
        <a:p>
          <a:r>
            <a:rPr lang="en-US" smtClean="0"/>
            <a:t>Identify when it is appropriate to employ interviews as a data-collection strategy</a:t>
          </a:r>
          <a:endParaRPr lang="en-US" dirty="0"/>
        </a:p>
      </dgm:t>
    </dgm:pt>
    <dgm:pt modelId="{97918885-766F-45A7-9F9E-1F461A5164B0}" type="parTrans" cxnId="{38BDDBAD-13E8-4BEC-AA93-E1D3E30B4A87}">
      <dgm:prSet/>
      <dgm:spPr/>
      <dgm:t>
        <a:bodyPr/>
        <a:lstStyle/>
        <a:p>
          <a:endParaRPr lang="en-US"/>
        </a:p>
      </dgm:t>
    </dgm:pt>
    <dgm:pt modelId="{A534BDD2-C58B-4025-A730-C1A06553994C}" type="sibTrans" cxnId="{38BDDBAD-13E8-4BEC-AA93-E1D3E30B4A87}">
      <dgm:prSet/>
      <dgm:spPr/>
      <dgm:t>
        <a:bodyPr/>
        <a:lstStyle/>
        <a:p>
          <a:endParaRPr lang="en-US"/>
        </a:p>
      </dgm:t>
    </dgm:pt>
    <dgm:pt modelId="{1C034EC6-9D26-4972-A434-44AD6821BEA1}">
      <dgm:prSet/>
      <dgm:spPr/>
      <dgm:t>
        <a:bodyPr/>
        <a:lstStyle/>
        <a:p>
          <a:r>
            <a:rPr lang="en-US" dirty="0" smtClean="0"/>
            <a:t>Identify the primary aim of in-depth interviews</a:t>
          </a:r>
          <a:endParaRPr lang="en-US" dirty="0"/>
        </a:p>
      </dgm:t>
    </dgm:pt>
    <dgm:pt modelId="{D8F134F4-F0DD-43F3-A261-CC72DBD868AA}" type="parTrans" cxnId="{BA16B368-B02F-44F2-B615-A9EF5324E890}">
      <dgm:prSet/>
      <dgm:spPr/>
      <dgm:t>
        <a:bodyPr/>
        <a:lstStyle/>
        <a:p>
          <a:endParaRPr lang="en-US"/>
        </a:p>
      </dgm:t>
    </dgm:pt>
    <dgm:pt modelId="{F9D0C126-77DE-41B1-8366-41CE9D1FF088}" type="sibTrans" cxnId="{BA16B368-B02F-44F2-B615-A9EF5324E890}">
      <dgm:prSet/>
      <dgm:spPr/>
      <dgm:t>
        <a:bodyPr/>
        <a:lstStyle/>
        <a:p>
          <a:endParaRPr lang="en-US"/>
        </a:p>
      </dgm:t>
    </dgm:pt>
    <dgm:pt modelId="{03160A70-F467-418F-A547-16D0BEA8A85B}">
      <dgm:prSet/>
      <dgm:spPr/>
      <dgm:t>
        <a:bodyPr/>
        <a:lstStyle/>
        <a:p>
          <a:r>
            <a:rPr lang="en-US"/>
            <a:t>Describe what makes qualitative interview techniques unique</a:t>
          </a:r>
        </a:p>
      </dgm:t>
    </dgm:pt>
    <dgm:pt modelId="{72A8C26E-0A80-47EF-B274-FEAD53EDFC1C}" type="parTrans" cxnId="{C6BFAFD1-9F37-46FD-A533-715D72ACD716}">
      <dgm:prSet/>
      <dgm:spPr/>
      <dgm:t>
        <a:bodyPr/>
        <a:lstStyle/>
        <a:p>
          <a:endParaRPr lang="en-US"/>
        </a:p>
      </dgm:t>
    </dgm:pt>
    <dgm:pt modelId="{2DBE4EAE-09B2-4D10-86AD-011154019CD1}" type="sibTrans" cxnId="{C6BFAFD1-9F37-46FD-A533-715D72ACD716}">
      <dgm:prSet/>
      <dgm:spPr/>
      <dgm:t>
        <a:bodyPr/>
        <a:lstStyle/>
        <a:p>
          <a:endParaRPr lang="en-US"/>
        </a:p>
      </dgm:t>
    </dgm:pt>
    <dgm:pt modelId="{012D9B3F-E818-4AA7-9A53-1F13A719C989}">
      <dgm:prSet/>
      <dgm:spPr/>
      <dgm:t>
        <a:bodyPr/>
        <a:lstStyle/>
        <a:p>
          <a:r>
            <a:rPr lang="en-US"/>
            <a:t>Define the term interview guide and describe how to construct an interview guide</a:t>
          </a:r>
        </a:p>
      </dgm:t>
    </dgm:pt>
    <dgm:pt modelId="{F0061B32-6167-4518-B925-AF24D90BBF0A}" type="parTrans" cxnId="{3C3F7C3D-C79A-4C87-AEAC-DB3974EDD78D}">
      <dgm:prSet/>
      <dgm:spPr/>
      <dgm:t>
        <a:bodyPr/>
        <a:lstStyle/>
        <a:p>
          <a:endParaRPr lang="en-US"/>
        </a:p>
      </dgm:t>
    </dgm:pt>
    <dgm:pt modelId="{C0298455-0FCA-4C31-9901-BAE4983267BA}" type="sibTrans" cxnId="{3C3F7C3D-C79A-4C87-AEAC-DB3974EDD78D}">
      <dgm:prSet/>
      <dgm:spPr/>
      <dgm:t>
        <a:bodyPr/>
        <a:lstStyle/>
        <a:p>
          <a:endParaRPr lang="en-US"/>
        </a:p>
      </dgm:t>
    </dgm:pt>
    <dgm:pt modelId="{05DDF3CC-9795-44E8-9BA2-E9036F97FAFB}">
      <dgm:prSet/>
      <dgm:spPr/>
      <dgm:t>
        <a:bodyPr/>
        <a:lstStyle/>
        <a:p>
          <a:r>
            <a:rPr lang="en-US" dirty="0"/>
            <a:t>Outline the guidelines for constructing good qualitative interview questions</a:t>
          </a:r>
        </a:p>
      </dgm:t>
    </dgm:pt>
    <dgm:pt modelId="{B5ED61C0-8800-450C-ABAE-123DE5CFC6AD}" type="parTrans" cxnId="{43D65C90-2B8C-44BD-B760-38DE9E0FD143}">
      <dgm:prSet/>
      <dgm:spPr/>
      <dgm:t>
        <a:bodyPr/>
        <a:lstStyle/>
        <a:p>
          <a:endParaRPr lang="en-US"/>
        </a:p>
      </dgm:t>
    </dgm:pt>
    <dgm:pt modelId="{727BE370-FE92-48AF-8243-B1992E979024}" type="sibTrans" cxnId="{43D65C90-2B8C-44BD-B760-38DE9E0FD143}">
      <dgm:prSet/>
      <dgm:spPr/>
      <dgm:t>
        <a:bodyPr/>
        <a:lstStyle/>
        <a:p>
          <a:endParaRPr lang="en-US"/>
        </a:p>
      </dgm:t>
    </dgm:pt>
    <dgm:pt modelId="{5EF92971-752D-4768-8EAB-D7BFB388F65F}">
      <dgm:prSet/>
      <dgm:spPr/>
      <dgm:t>
        <a:bodyPr/>
        <a:lstStyle/>
        <a:p>
          <a:r>
            <a:rPr lang="en-US"/>
            <a:t>Describe how writing field notes and journaling function in qualitative research</a:t>
          </a:r>
        </a:p>
      </dgm:t>
    </dgm:pt>
    <dgm:pt modelId="{7763A72F-EA93-42DF-A556-C4EA62E9618A}" type="parTrans" cxnId="{288FF9E1-134B-4864-9DE0-4CA3CF585CE3}">
      <dgm:prSet/>
      <dgm:spPr/>
      <dgm:t>
        <a:bodyPr/>
        <a:lstStyle/>
        <a:p>
          <a:endParaRPr lang="en-US"/>
        </a:p>
      </dgm:t>
    </dgm:pt>
    <dgm:pt modelId="{86B21FA4-31F7-4D5B-89F4-83F2FDCC7C53}" type="sibTrans" cxnId="{288FF9E1-134B-4864-9DE0-4CA3CF585CE3}">
      <dgm:prSet/>
      <dgm:spPr/>
      <dgm:t>
        <a:bodyPr/>
        <a:lstStyle/>
        <a:p>
          <a:endParaRPr lang="en-US"/>
        </a:p>
      </dgm:t>
    </dgm:pt>
    <dgm:pt modelId="{9E1B0EC4-9D85-45DF-8DF0-38F68E48A342}">
      <dgm:prSet/>
      <dgm:spPr/>
      <dgm:t>
        <a:bodyPr/>
        <a:lstStyle/>
        <a:p>
          <a:r>
            <a:rPr lang="en-US"/>
            <a:t>Identify the strengths and weaknesses of interviews</a:t>
          </a:r>
        </a:p>
      </dgm:t>
    </dgm:pt>
    <dgm:pt modelId="{363760B3-696D-442F-BD99-1044A13E978D}" type="parTrans" cxnId="{DA8AC1EA-4E5C-4D44-84B8-29BD854907D8}">
      <dgm:prSet/>
      <dgm:spPr/>
      <dgm:t>
        <a:bodyPr/>
        <a:lstStyle/>
        <a:p>
          <a:endParaRPr lang="en-US"/>
        </a:p>
      </dgm:t>
    </dgm:pt>
    <dgm:pt modelId="{72FD6C5C-6FB2-412D-903B-8B55F9E39EB0}" type="sibTrans" cxnId="{DA8AC1EA-4E5C-4D44-84B8-29BD854907D8}">
      <dgm:prSet/>
      <dgm:spPr/>
      <dgm:t>
        <a:bodyPr/>
        <a:lstStyle/>
        <a:p>
          <a:endParaRPr lang="en-US"/>
        </a:p>
      </dgm:t>
    </dgm:pt>
    <dgm:pt modelId="{D0834ADE-B539-4186-91FC-C47FE9801A05}">
      <dgm:prSet/>
      <dgm:spPr/>
      <dgm:t>
        <a:bodyPr/>
        <a:lstStyle/>
        <a:p>
          <a:r>
            <a:rPr lang="en-US"/>
            <a:t>Identify the main issues interviewers should consider</a:t>
          </a:r>
        </a:p>
      </dgm:t>
    </dgm:pt>
    <dgm:pt modelId="{563BD898-F429-4690-9BFE-64DC9572C655}" type="parTrans" cxnId="{278DBCD5-622B-4D05-9CA4-45C44DABA800}">
      <dgm:prSet/>
      <dgm:spPr/>
      <dgm:t>
        <a:bodyPr/>
        <a:lstStyle/>
        <a:p>
          <a:endParaRPr lang="en-US"/>
        </a:p>
      </dgm:t>
    </dgm:pt>
    <dgm:pt modelId="{47DFE43B-D51D-4128-B235-5CB183C59BC9}" type="sibTrans" cxnId="{278DBCD5-622B-4D05-9CA4-45C44DABA800}">
      <dgm:prSet/>
      <dgm:spPr/>
      <dgm:t>
        <a:bodyPr/>
        <a:lstStyle/>
        <a:p>
          <a:endParaRPr lang="en-US"/>
        </a:p>
      </dgm:t>
    </dgm:pt>
    <dgm:pt modelId="{C231744D-C657-4A82-8C96-D93E7354CA15}">
      <dgm:prSet/>
      <dgm:spPr/>
      <dgm:t>
        <a:bodyPr/>
        <a:lstStyle/>
        <a:p>
          <a:r>
            <a:rPr lang="en-US"/>
            <a:t>Describe how interviewers can address power imbalances</a:t>
          </a:r>
        </a:p>
      </dgm:t>
    </dgm:pt>
    <dgm:pt modelId="{67253F92-775F-4622-89CC-41BA1C34F383}" type="parTrans" cxnId="{DFF030DC-0072-4B96-8260-0DA2D7608BA9}">
      <dgm:prSet/>
      <dgm:spPr/>
      <dgm:t>
        <a:bodyPr/>
        <a:lstStyle/>
        <a:p>
          <a:endParaRPr lang="en-US"/>
        </a:p>
      </dgm:t>
    </dgm:pt>
    <dgm:pt modelId="{ACA29FC7-50C8-4264-BA71-CDF200AB88FE}" type="sibTrans" cxnId="{DFF030DC-0072-4B96-8260-0DA2D7608BA9}">
      <dgm:prSet/>
      <dgm:spPr/>
      <dgm:t>
        <a:bodyPr/>
        <a:lstStyle/>
        <a:p>
          <a:endParaRPr lang="en-US"/>
        </a:p>
      </dgm:t>
    </dgm:pt>
    <dgm:pt modelId="{83BB795D-4F65-4B30-B4E6-D11275C65354}">
      <dgm:prSet/>
      <dgm:spPr/>
      <dgm:t>
        <a:bodyPr/>
        <a:lstStyle/>
        <a:p>
          <a:r>
            <a:rPr lang="en-US" dirty="0" smtClean="0"/>
            <a:t>Define qualitative research and explain how it differs from quantitative research</a:t>
          </a:r>
          <a:endParaRPr lang="en-US" dirty="0"/>
        </a:p>
      </dgm:t>
    </dgm:pt>
    <dgm:pt modelId="{0DA8341F-FD9B-4217-8A57-528411AA07AD}" type="parTrans" cxnId="{89B450C6-E5DC-4980-A550-86C4317EF4F5}">
      <dgm:prSet/>
      <dgm:spPr/>
      <dgm:t>
        <a:bodyPr/>
        <a:lstStyle/>
        <a:p>
          <a:endParaRPr lang="en-US"/>
        </a:p>
      </dgm:t>
    </dgm:pt>
    <dgm:pt modelId="{B7E3B144-A84F-46B1-9F2D-E2B133295147}" type="sibTrans" cxnId="{89B450C6-E5DC-4980-A550-86C4317EF4F5}">
      <dgm:prSet/>
      <dgm:spPr/>
      <dgm:t>
        <a:bodyPr/>
        <a:lstStyle/>
        <a:p>
          <a:endParaRPr lang="en-US"/>
        </a:p>
      </dgm:t>
    </dgm:pt>
    <dgm:pt modelId="{576A8D6F-145B-42C9-84F5-8EF91048A828}">
      <dgm:prSet/>
      <dgm:spPr/>
      <dgm:t>
        <a:bodyPr/>
        <a:lstStyle/>
        <a:p>
          <a:r>
            <a:rPr lang="en-US" dirty="0" smtClean="0"/>
            <a:t>Identify the benefits and challenges of qualitative research</a:t>
          </a:r>
          <a:endParaRPr lang="en-US" dirty="0"/>
        </a:p>
      </dgm:t>
    </dgm:pt>
    <dgm:pt modelId="{09BC5067-E2D5-4052-89CF-97570E008909}" type="parTrans" cxnId="{35BA3B71-EB96-46B0-861B-3F79AA095A2D}">
      <dgm:prSet/>
      <dgm:spPr/>
      <dgm:t>
        <a:bodyPr/>
        <a:lstStyle/>
        <a:p>
          <a:endParaRPr lang="en-US"/>
        </a:p>
      </dgm:t>
    </dgm:pt>
    <dgm:pt modelId="{77A421ED-0F77-452A-83C5-C068DD3E3A48}" type="sibTrans" cxnId="{35BA3B71-EB96-46B0-861B-3F79AA095A2D}">
      <dgm:prSet/>
      <dgm:spPr/>
      <dgm:t>
        <a:bodyPr/>
        <a:lstStyle/>
        <a:p>
          <a:endParaRPr lang="en-US"/>
        </a:p>
      </dgm:t>
    </dgm:pt>
    <dgm:pt modelId="{7DF59471-FAF7-40F6-A41C-F5F709204AA0}" type="pres">
      <dgm:prSet presAssocID="{0C449A97-0B32-410F-BCDE-A118899EAAE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26E442F-5EF8-43DE-8B2B-86C672F16EE9}" type="pres">
      <dgm:prSet presAssocID="{83BB795D-4F65-4B30-B4E6-D11275C65354}" presName="thickLine" presStyleLbl="alignNode1" presStyleIdx="0" presStyleCnt="12"/>
      <dgm:spPr/>
    </dgm:pt>
    <dgm:pt modelId="{51F7C7E4-A870-407D-B430-4BDF89C28848}" type="pres">
      <dgm:prSet presAssocID="{83BB795D-4F65-4B30-B4E6-D11275C65354}" presName="horz1" presStyleCnt="0"/>
      <dgm:spPr/>
    </dgm:pt>
    <dgm:pt modelId="{06636983-4BD3-4DA3-B7B9-683BC508019B}" type="pres">
      <dgm:prSet presAssocID="{83BB795D-4F65-4B30-B4E6-D11275C65354}" presName="tx1" presStyleLbl="revTx" presStyleIdx="0" presStyleCnt="12"/>
      <dgm:spPr/>
      <dgm:t>
        <a:bodyPr/>
        <a:lstStyle/>
        <a:p>
          <a:endParaRPr lang="en-US"/>
        </a:p>
      </dgm:t>
    </dgm:pt>
    <dgm:pt modelId="{1A9ACD82-A1E7-409F-BB42-BDF3B2A14014}" type="pres">
      <dgm:prSet presAssocID="{83BB795D-4F65-4B30-B4E6-D11275C65354}" presName="vert1" presStyleCnt="0"/>
      <dgm:spPr/>
    </dgm:pt>
    <dgm:pt modelId="{DB0AE840-F5DF-42E9-ADEF-0617ED0E2ADE}" type="pres">
      <dgm:prSet presAssocID="{576A8D6F-145B-42C9-84F5-8EF91048A828}" presName="thickLine" presStyleLbl="alignNode1" presStyleIdx="1" presStyleCnt="12"/>
      <dgm:spPr/>
    </dgm:pt>
    <dgm:pt modelId="{0DC84941-2052-400F-A754-C2916DB1317F}" type="pres">
      <dgm:prSet presAssocID="{576A8D6F-145B-42C9-84F5-8EF91048A828}" presName="horz1" presStyleCnt="0"/>
      <dgm:spPr/>
    </dgm:pt>
    <dgm:pt modelId="{3E7F3BAE-8BE3-4E6E-A911-C675F89B5FB2}" type="pres">
      <dgm:prSet presAssocID="{576A8D6F-145B-42C9-84F5-8EF91048A828}" presName="tx1" presStyleLbl="revTx" presStyleIdx="1" presStyleCnt="12"/>
      <dgm:spPr/>
      <dgm:t>
        <a:bodyPr/>
        <a:lstStyle/>
        <a:p>
          <a:endParaRPr lang="en-US"/>
        </a:p>
      </dgm:t>
    </dgm:pt>
    <dgm:pt modelId="{3119DE19-1D45-4597-B9E2-156248D210CB}" type="pres">
      <dgm:prSet presAssocID="{576A8D6F-145B-42C9-84F5-8EF91048A828}" presName="vert1" presStyleCnt="0"/>
      <dgm:spPr/>
    </dgm:pt>
    <dgm:pt modelId="{71BB67FC-0E58-42ED-8823-99BD9594FA96}" type="pres">
      <dgm:prSet presAssocID="{415E248C-B259-4895-9CB5-8B5D027DC25E}" presName="thickLine" presStyleLbl="alignNode1" presStyleIdx="2" presStyleCnt="12"/>
      <dgm:spPr/>
      <dgm:t>
        <a:bodyPr/>
        <a:lstStyle/>
        <a:p>
          <a:endParaRPr lang="en-US"/>
        </a:p>
      </dgm:t>
    </dgm:pt>
    <dgm:pt modelId="{7351318F-5297-431C-A882-49D19747F7D8}" type="pres">
      <dgm:prSet presAssocID="{415E248C-B259-4895-9CB5-8B5D027DC25E}" presName="horz1" presStyleCnt="0"/>
      <dgm:spPr/>
      <dgm:t>
        <a:bodyPr/>
        <a:lstStyle/>
        <a:p>
          <a:endParaRPr lang="en-US"/>
        </a:p>
      </dgm:t>
    </dgm:pt>
    <dgm:pt modelId="{0C8B760B-0F1B-4EF5-A3E3-0D35B9F86168}" type="pres">
      <dgm:prSet presAssocID="{415E248C-B259-4895-9CB5-8B5D027DC25E}" presName="tx1" presStyleLbl="revTx" presStyleIdx="2" presStyleCnt="12"/>
      <dgm:spPr/>
      <dgm:t>
        <a:bodyPr/>
        <a:lstStyle/>
        <a:p>
          <a:endParaRPr lang="en-US"/>
        </a:p>
      </dgm:t>
    </dgm:pt>
    <dgm:pt modelId="{B79F282D-91A3-49AE-9674-9A5DA64ABD0B}" type="pres">
      <dgm:prSet presAssocID="{415E248C-B259-4895-9CB5-8B5D027DC25E}" presName="vert1" presStyleCnt="0"/>
      <dgm:spPr/>
      <dgm:t>
        <a:bodyPr/>
        <a:lstStyle/>
        <a:p>
          <a:endParaRPr lang="en-US"/>
        </a:p>
      </dgm:t>
    </dgm:pt>
    <dgm:pt modelId="{6E545302-A065-48DA-87EE-A9765E9F8F92}" type="pres">
      <dgm:prSet presAssocID="{6F187D7D-650B-41CE-A4E4-BCDF0353C006}" presName="thickLine" presStyleLbl="alignNode1" presStyleIdx="3" presStyleCnt="12"/>
      <dgm:spPr/>
      <dgm:t>
        <a:bodyPr/>
        <a:lstStyle/>
        <a:p>
          <a:endParaRPr lang="en-US"/>
        </a:p>
      </dgm:t>
    </dgm:pt>
    <dgm:pt modelId="{ACFB2A2E-AA1C-4511-A569-D83B2C12AE49}" type="pres">
      <dgm:prSet presAssocID="{6F187D7D-650B-41CE-A4E4-BCDF0353C006}" presName="horz1" presStyleCnt="0"/>
      <dgm:spPr/>
      <dgm:t>
        <a:bodyPr/>
        <a:lstStyle/>
        <a:p>
          <a:endParaRPr lang="en-US"/>
        </a:p>
      </dgm:t>
    </dgm:pt>
    <dgm:pt modelId="{C305A9FF-6381-43E3-8D91-FCBE4A34C931}" type="pres">
      <dgm:prSet presAssocID="{6F187D7D-650B-41CE-A4E4-BCDF0353C006}" presName="tx1" presStyleLbl="revTx" presStyleIdx="3" presStyleCnt="12"/>
      <dgm:spPr/>
      <dgm:t>
        <a:bodyPr/>
        <a:lstStyle/>
        <a:p>
          <a:endParaRPr lang="en-US"/>
        </a:p>
      </dgm:t>
    </dgm:pt>
    <dgm:pt modelId="{821D905C-8400-4FC8-8DF9-7438BFEF3A3B}" type="pres">
      <dgm:prSet presAssocID="{6F187D7D-650B-41CE-A4E4-BCDF0353C006}" presName="vert1" presStyleCnt="0"/>
      <dgm:spPr/>
      <dgm:t>
        <a:bodyPr/>
        <a:lstStyle/>
        <a:p>
          <a:endParaRPr lang="en-US"/>
        </a:p>
      </dgm:t>
    </dgm:pt>
    <dgm:pt modelId="{D99A867C-8736-4DAD-8CFE-2F12095F466F}" type="pres">
      <dgm:prSet presAssocID="{1C034EC6-9D26-4972-A434-44AD6821BEA1}" presName="thickLine" presStyleLbl="alignNode1" presStyleIdx="4" presStyleCnt="12"/>
      <dgm:spPr/>
      <dgm:t>
        <a:bodyPr/>
        <a:lstStyle/>
        <a:p>
          <a:endParaRPr lang="en-US"/>
        </a:p>
      </dgm:t>
    </dgm:pt>
    <dgm:pt modelId="{8794D984-9D99-4642-BBBA-2C0661F5FA3E}" type="pres">
      <dgm:prSet presAssocID="{1C034EC6-9D26-4972-A434-44AD6821BEA1}" presName="horz1" presStyleCnt="0"/>
      <dgm:spPr/>
      <dgm:t>
        <a:bodyPr/>
        <a:lstStyle/>
        <a:p>
          <a:endParaRPr lang="en-US"/>
        </a:p>
      </dgm:t>
    </dgm:pt>
    <dgm:pt modelId="{5C16A8E3-4288-4D37-B011-3F35F94F318E}" type="pres">
      <dgm:prSet presAssocID="{1C034EC6-9D26-4972-A434-44AD6821BEA1}" presName="tx1" presStyleLbl="revTx" presStyleIdx="4" presStyleCnt="12"/>
      <dgm:spPr/>
      <dgm:t>
        <a:bodyPr/>
        <a:lstStyle/>
        <a:p>
          <a:endParaRPr lang="en-US"/>
        </a:p>
      </dgm:t>
    </dgm:pt>
    <dgm:pt modelId="{5FA78AFD-2CE4-45BE-BDFB-B9EA7031172B}" type="pres">
      <dgm:prSet presAssocID="{1C034EC6-9D26-4972-A434-44AD6821BEA1}" presName="vert1" presStyleCnt="0"/>
      <dgm:spPr/>
      <dgm:t>
        <a:bodyPr/>
        <a:lstStyle/>
        <a:p>
          <a:endParaRPr lang="en-US"/>
        </a:p>
      </dgm:t>
    </dgm:pt>
    <dgm:pt modelId="{A09A63DF-FF92-4CB7-87BF-5D793982FFE4}" type="pres">
      <dgm:prSet presAssocID="{03160A70-F467-418F-A547-16D0BEA8A85B}" presName="thickLine" presStyleLbl="alignNode1" presStyleIdx="5" presStyleCnt="12"/>
      <dgm:spPr/>
      <dgm:t>
        <a:bodyPr/>
        <a:lstStyle/>
        <a:p>
          <a:endParaRPr lang="en-US"/>
        </a:p>
      </dgm:t>
    </dgm:pt>
    <dgm:pt modelId="{F40F72BF-42D0-409E-81B0-4AE3D4C3752A}" type="pres">
      <dgm:prSet presAssocID="{03160A70-F467-418F-A547-16D0BEA8A85B}" presName="horz1" presStyleCnt="0"/>
      <dgm:spPr/>
      <dgm:t>
        <a:bodyPr/>
        <a:lstStyle/>
        <a:p>
          <a:endParaRPr lang="en-US"/>
        </a:p>
      </dgm:t>
    </dgm:pt>
    <dgm:pt modelId="{FAEEC4DC-440B-4D11-AE57-F11B4EC47AFD}" type="pres">
      <dgm:prSet presAssocID="{03160A70-F467-418F-A547-16D0BEA8A85B}" presName="tx1" presStyleLbl="revTx" presStyleIdx="5" presStyleCnt="12"/>
      <dgm:spPr/>
      <dgm:t>
        <a:bodyPr/>
        <a:lstStyle/>
        <a:p>
          <a:endParaRPr lang="en-US"/>
        </a:p>
      </dgm:t>
    </dgm:pt>
    <dgm:pt modelId="{F2D83EE6-0106-450E-8CE8-6DCBDC12FA0A}" type="pres">
      <dgm:prSet presAssocID="{03160A70-F467-418F-A547-16D0BEA8A85B}" presName="vert1" presStyleCnt="0"/>
      <dgm:spPr/>
      <dgm:t>
        <a:bodyPr/>
        <a:lstStyle/>
        <a:p>
          <a:endParaRPr lang="en-US"/>
        </a:p>
      </dgm:t>
    </dgm:pt>
    <dgm:pt modelId="{EF35EF3B-587B-4E9F-9B20-D93BECCC1953}" type="pres">
      <dgm:prSet presAssocID="{012D9B3F-E818-4AA7-9A53-1F13A719C989}" presName="thickLine" presStyleLbl="alignNode1" presStyleIdx="6" presStyleCnt="12"/>
      <dgm:spPr/>
      <dgm:t>
        <a:bodyPr/>
        <a:lstStyle/>
        <a:p>
          <a:endParaRPr lang="en-US"/>
        </a:p>
      </dgm:t>
    </dgm:pt>
    <dgm:pt modelId="{704C5AD1-D843-40BE-860C-1D7832BDFDB5}" type="pres">
      <dgm:prSet presAssocID="{012D9B3F-E818-4AA7-9A53-1F13A719C989}" presName="horz1" presStyleCnt="0"/>
      <dgm:spPr/>
      <dgm:t>
        <a:bodyPr/>
        <a:lstStyle/>
        <a:p>
          <a:endParaRPr lang="en-US"/>
        </a:p>
      </dgm:t>
    </dgm:pt>
    <dgm:pt modelId="{76B6B0B5-66FE-4A8C-8917-51AD63E2C27C}" type="pres">
      <dgm:prSet presAssocID="{012D9B3F-E818-4AA7-9A53-1F13A719C989}" presName="tx1" presStyleLbl="revTx" presStyleIdx="6" presStyleCnt="12"/>
      <dgm:spPr/>
      <dgm:t>
        <a:bodyPr/>
        <a:lstStyle/>
        <a:p>
          <a:endParaRPr lang="en-US"/>
        </a:p>
      </dgm:t>
    </dgm:pt>
    <dgm:pt modelId="{4918FB6E-CCA6-4FF3-8F56-0F652CFD0F25}" type="pres">
      <dgm:prSet presAssocID="{012D9B3F-E818-4AA7-9A53-1F13A719C989}" presName="vert1" presStyleCnt="0"/>
      <dgm:spPr/>
      <dgm:t>
        <a:bodyPr/>
        <a:lstStyle/>
        <a:p>
          <a:endParaRPr lang="en-US"/>
        </a:p>
      </dgm:t>
    </dgm:pt>
    <dgm:pt modelId="{F0B4E617-7D6B-49E3-9731-473B94718D38}" type="pres">
      <dgm:prSet presAssocID="{05DDF3CC-9795-44E8-9BA2-E9036F97FAFB}" presName="thickLine" presStyleLbl="alignNode1" presStyleIdx="7" presStyleCnt="12"/>
      <dgm:spPr/>
      <dgm:t>
        <a:bodyPr/>
        <a:lstStyle/>
        <a:p>
          <a:endParaRPr lang="en-US"/>
        </a:p>
      </dgm:t>
    </dgm:pt>
    <dgm:pt modelId="{0C342448-B719-47EF-9A87-D71A0D721CA0}" type="pres">
      <dgm:prSet presAssocID="{05DDF3CC-9795-44E8-9BA2-E9036F97FAFB}" presName="horz1" presStyleCnt="0"/>
      <dgm:spPr/>
      <dgm:t>
        <a:bodyPr/>
        <a:lstStyle/>
        <a:p>
          <a:endParaRPr lang="en-US"/>
        </a:p>
      </dgm:t>
    </dgm:pt>
    <dgm:pt modelId="{6F6C9E3F-EF2B-410B-96D4-3B1DD271F154}" type="pres">
      <dgm:prSet presAssocID="{05DDF3CC-9795-44E8-9BA2-E9036F97FAFB}" presName="tx1" presStyleLbl="revTx" presStyleIdx="7" presStyleCnt="12"/>
      <dgm:spPr/>
      <dgm:t>
        <a:bodyPr/>
        <a:lstStyle/>
        <a:p>
          <a:endParaRPr lang="en-US"/>
        </a:p>
      </dgm:t>
    </dgm:pt>
    <dgm:pt modelId="{734FCE01-2F89-4634-AAD1-A09C51DCA842}" type="pres">
      <dgm:prSet presAssocID="{05DDF3CC-9795-44E8-9BA2-E9036F97FAFB}" presName="vert1" presStyleCnt="0"/>
      <dgm:spPr/>
      <dgm:t>
        <a:bodyPr/>
        <a:lstStyle/>
        <a:p>
          <a:endParaRPr lang="en-US"/>
        </a:p>
      </dgm:t>
    </dgm:pt>
    <dgm:pt modelId="{85237CDC-8A14-49F5-9B7F-106C38B78034}" type="pres">
      <dgm:prSet presAssocID="{5EF92971-752D-4768-8EAB-D7BFB388F65F}" presName="thickLine" presStyleLbl="alignNode1" presStyleIdx="8" presStyleCnt="12"/>
      <dgm:spPr/>
      <dgm:t>
        <a:bodyPr/>
        <a:lstStyle/>
        <a:p>
          <a:endParaRPr lang="en-US"/>
        </a:p>
      </dgm:t>
    </dgm:pt>
    <dgm:pt modelId="{BE0455FB-589E-4538-B6BD-CFC3A6AAE39A}" type="pres">
      <dgm:prSet presAssocID="{5EF92971-752D-4768-8EAB-D7BFB388F65F}" presName="horz1" presStyleCnt="0"/>
      <dgm:spPr/>
      <dgm:t>
        <a:bodyPr/>
        <a:lstStyle/>
        <a:p>
          <a:endParaRPr lang="en-US"/>
        </a:p>
      </dgm:t>
    </dgm:pt>
    <dgm:pt modelId="{B5E5EAA2-5F04-4ECC-B5CF-D7580683B115}" type="pres">
      <dgm:prSet presAssocID="{5EF92971-752D-4768-8EAB-D7BFB388F65F}" presName="tx1" presStyleLbl="revTx" presStyleIdx="8" presStyleCnt="12"/>
      <dgm:spPr/>
      <dgm:t>
        <a:bodyPr/>
        <a:lstStyle/>
        <a:p>
          <a:endParaRPr lang="en-US"/>
        </a:p>
      </dgm:t>
    </dgm:pt>
    <dgm:pt modelId="{F290EE8F-0C0B-4F9F-9FC3-26AE86CFB2DA}" type="pres">
      <dgm:prSet presAssocID="{5EF92971-752D-4768-8EAB-D7BFB388F65F}" presName="vert1" presStyleCnt="0"/>
      <dgm:spPr/>
      <dgm:t>
        <a:bodyPr/>
        <a:lstStyle/>
        <a:p>
          <a:endParaRPr lang="en-US"/>
        </a:p>
      </dgm:t>
    </dgm:pt>
    <dgm:pt modelId="{35BCA668-82A4-4E87-B061-F83599937415}" type="pres">
      <dgm:prSet presAssocID="{9E1B0EC4-9D85-45DF-8DF0-38F68E48A342}" presName="thickLine" presStyleLbl="alignNode1" presStyleIdx="9" presStyleCnt="12"/>
      <dgm:spPr/>
      <dgm:t>
        <a:bodyPr/>
        <a:lstStyle/>
        <a:p>
          <a:endParaRPr lang="en-US"/>
        </a:p>
      </dgm:t>
    </dgm:pt>
    <dgm:pt modelId="{06114E6A-0201-4C8B-AE11-1A5A7E579743}" type="pres">
      <dgm:prSet presAssocID="{9E1B0EC4-9D85-45DF-8DF0-38F68E48A342}" presName="horz1" presStyleCnt="0"/>
      <dgm:spPr/>
      <dgm:t>
        <a:bodyPr/>
        <a:lstStyle/>
        <a:p>
          <a:endParaRPr lang="en-US"/>
        </a:p>
      </dgm:t>
    </dgm:pt>
    <dgm:pt modelId="{CC766324-8ABE-4209-B3D1-E1559B419C7A}" type="pres">
      <dgm:prSet presAssocID="{9E1B0EC4-9D85-45DF-8DF0-38F68E48A342}" presName="tx1" presStyleLbl="revTx" presStyleIdx="9" presStyleCnt="12"/>
      <dgm:spPr/>
      <dgm:t>
        <a:bodyPr/>
        <a:lstStyle/>
        <a:p>
          <a:endParaRPr lang="en-US"/>
        </a:p>
      </dgm:t>
    </dgm:pt>
    <dgm:pt modelId="{5B6C105C-C3E6-4590-845C-31BCAA53AB92}" type="pres">
      <dgm:prSet presAssocID="{9E1B0EC4-9D85-45DF-8DF0-38F68E48A342}" presName="vert1" presStyleCnt="0"/>
      <dgm:spPr/>
      <dgm:t>
        <a:bodyPr/>
        <a:lstStyle/>
        <a:p>
          <a:endParaRPr lang="en-US"/>
        </a:p>
      </dgm:t>
    </dgm:pt>
    <dgm:pt modelId="{DAA91BD3-F2D7-472A-84E6-01AB67F42775}" type="pres">
      <dgm:prSet presAssocID="{D0834ADE-B539-4186-91FC-C47FE9801A05}" presName="thickLine" presStyleLbl="alignNode1" presStyleIdx="10" presStyleCnt="12"/>
      <dgm:spPr/>
      <dgm:t>
        <a:bodyPr/>
        <a:lstStyle/>
        <a:p>
          <a:endParaRPr lang="en-US"/>
        </a:p>
      </dgm:t>
    </dgm:pt>
    <dgm:pt modelId="{513BBB76-DB3A-4AF4-952A-07835993BCC5}" type="pres">
      <dgm:prSet presAssocID="{D0834ADE-B539-4186-91FC-C47FE9801A05}" presName="horz1" presStyleCnt="0"/>
      <dgm:spPr/>
      <dgm:t>
        <a:bodyPr/>
        <a:lstStyle/>
        <a:p>
          <a:endParaRPr lang="en-US"/>
        </a:p>
      </dgm:t>
    </dgm:pt>
    <dgm:pt modelId="{76FCDEE1-EFF0-4761-8A53-B1D0FD634000}" type="pres">
      <dgm:prSet presAssocID="{D0834ADE-B539-4186-91FC-C47FE9801A05}" presName="tx1" presStyleLbl="revTx" presStyleIdx="10" presStyleCnt="12"/>
      <dgm:spPr/>
      <dgm:t>
        <a:bodyPr/>
        <a:lstStyle/>
        <a:p>
          <a:endParaRPr lang="en-US"/>
        </a:p>
      </dgm:t>
    </dgm:pt>
    <dgm:pt modelId="{D2C497C5-24F5-48A8-A3B5-9C9AE2F3EBF1}" type="pres">
      <dgm:prSet presAssocID="{D0834ADE-B539-4186-91FC-C47FE9801A05}" presName="vert1" presStyleCnt="0"/>
      <dgm:spPr/>
      <dgm:t>
        <a:bodyPr/>
        <a:lstStyle/>
        <a:p>
          <a:endParaRPr lang="en-US"/>
        </a:p>
      </dgm:t>
    </dgm:pt>
    <dgm:pt modelId="{22A5B007-B0B4-4915-8F15-A90B1E5704B3}" type="pres">
      <dgm:prSet presAssocID="{C231744D-C657-4A82-8C96-D93E7354CA15}" presName="thickLine" presStyleLbl="alignNode1" presStyleIdx="11" presStyleCnt="12"/>
      <dgm:spPr/>
      <dgm:t>
        <a:bodyPr/>
        <a:lstStyle/>
        <a:p>
          <a:endParaRPr lang="en-US"/>
        </a:p>
      </dgm:t>
    </dgm:pt>
    <dgm:pt modelId="{A55A7282-B58E-4BFF-A1D3-82DB9461BFF8}" type="pres">
      <dgm:prSet presAssocID="{C231744D-C657-4A82-8C96-D93E7354CA15}" presName="horz1" presStyleCnt="0"/>
      <dgm:spPr/>
      <dgm:t>
        <a:bodyPr/>
        <a:lstStyle/>
        <a:p>
          <a:endParaRPr lang="en-US"/>
        </a:p>
      </dgm:t>
    </dgm:pt>
    <dgm:pt modelId="{BBDF1CF4-BA4A-41DB-9EA0-1F0EB0B839AB}" type="pres">
      <dgm:prSet presAssocID="{C231744D-C657-4A82-8C96-D93E7354CA15}" presName="tx1" presStyleLbl="revTx" presStyleIdx="11" presStyleCnt="12"/>
      <dgm:spPr/>
      <dgm:t>
        <a:bodyPr/>
        <a:lstStyle/>
        <a:p>
          <a:endParaRPr lang="en-US"/>
        </a:p>
      </dgm:t>
    </dgm:pt>
    <dgm:pt modelId="{B5DDE6DE-F0B0-4E4D-8135-B5B374979301}" type="pres">
      <dgm:prSet presAssocID="{C231744D-C657-4A82-8C96-D93E7354CA15}" presName="vert1" presStyleCnt="0"/>
      <dgm:spPr/>
      <dgm:t>
        <a:bodyPr/>
        <a:lstStyle/>
        <a:p>
          <a:endParaRPr lang="en-US"/>
        </a:p>
      </dgm:t>
    </dgm:pt>
  </dgm:ptLst>
  <dgm:cxnLst>
    <dgm:cxn modelId="{43D65C90-2B8C-44BD-B760-38DE9E0FD143}" srcId="{0C449A97-0B32-410F-BCDE-A118899EAAE7}" destId="{05DDF3CC-9795-44E8-9BA2-E9036F97FAFB}" srcOrd="7" destOrd="0" parTransId="{B5ED61C0-8800-450C-ABAE-123DE5CFC6AD}" sibTransId="{727BE370-FE92-48AF-8243-B1992E979024}"/>
    <dgm:cxn modelId="{AD377AF6-02BF-435D-A65E-F052C9238846}" srcId="{0C449A97-0B32-410F-BCDE-A118899EAAE7}" destId="{415E248C-B259-4895-9CB5-8B5D027DC25E}" srcOrd="2" destOrd="0" parTransId="{56F83921-135C-40EB-94EF-F3E20F74239E}" sibTransId="{9F552871-57E9-4476-9B5B-5DDDA1AEAB75}"/>
    <dgm:cxn modelId="{89B450C6-E5DC-4980-A550-86C4317EF4F5}" srcId="{0C449A97-0B32-410F-BCDE-A118899EAAE7}" destId="{83BB795D-4F65-4B30-B4E6-D11275C65354}" srcOrd="0" destOrd="0" parTransId="{0DA8341F-FD9B-4217-8A57-528411AA07AD}" sibTransId="{B7E3B144-A84F-46B1-9F2D-E2B133295147}"/>
    <dgm:cxn modelId="{4946D670-5EDB-4285-BD0E-817673F74616}" type="presOf" srcId="{D0834ADE-B539-4186-91FC-C47FE9801A05}" destId="{76FCDEE1-EFF0-4761-8A53-B1D0FD634000}" srcOrd="0" destOrd="0" presId="urn:microsoft.com/office/officeart/2008/layout/LinedList"/>
    <dgm:cxn modelId="{4994848F-B760-4767-9363-58C04804FCF0}" type="presOf" srcId="{9E1B0EC4-9D85-45DF-8DF0-38F68E48A342}" destId="{CC766324-8ABE-4209-B3D1-E1559B419C7A}" srcOrd="0" destOrd="0" presId="urn:microsoft.com/office/officeart/2008/layout/LinedList"/>
    <dgm:cxn modelId="{8041567D-C92E-466F-B2C2-BD4A34BA6CEE}" type="presOf" srcId="{5EF92971-752D-4768-8EAB-D7BFB388F65F}" destId="{B5E5EAA2-5F04-4ECC-B5CF-D7580683B115}" srcOrd="0" destOrd="0" presId="urn:microsoft.com/office/officeart/2008/layout/LinedList"/>
    <dgm:cxn modelId="{DFF030DC-0072-4B96-8260-0DA2D7608BA9}" srcId="{0C449A97-0B32-410F-BCDE-A118899EAAE7}" destId="{C231744D-C657-4A82-8C96-D93E7354CA15}" srcOrd="11" destOrd="0" parTransId="{67253F92-775F-4622-89CC-41BA1C34F383}" sibTransId="{ACA29FC7-50C8-4264-BA71-CDF200AB88FE}"/>
    <dgm:cxn modelId="{DA1ECF5D-0A71-489E-93AA-9BB55AD5ABB3}" type="presOf" srcId="{6F187D7D-650B-41CE-A4E4-BCDF0353C006}" destId="{C305A9FF-6381-43E3-8D91-FCBE4A34C931}" srcOrd="0" destOrd="0" presId="urn:microsoft.com/office/officeart/2008/layout/LinedList"/>
    <dgm:cxn modelId="{278DBCD5-622B-4D05-9CA4-45C44DABA800}" srcId="{0C449A97-0B32-410F-BCDE-A118899EAAE7}" destId="{D0834ADE-B539-4186-91FC-C47FE9801A05}" srcOrd="10" destOrd="0" parTransId="{563BD898-F429-4690-9BFE-64DC9572C655}" sibTransId="{47DFE43B-D51D-4128-B235-5CB183C59BC9}"/>
    <dgm:cxn modelId="{3F80F78C-7BC8-4A88-891E-F1D6FB9A0A13}" type="presOf" srcId="{05DDF3CC-9795-44E8-9BA2-E9036F97FAFB}" destId="{6F6C9E3F-EF2B-410B-96D4-3B1DD271F154}" srcOrd="0" destOrd="0" presId="urn:microsoft.com/office/officeart/2008/layout/LinedList"/>
    <dgm:cxn modelId="{35BA3B71-EB96-46B0-861B-3F79AA095A2D}" srcId="{0C449A97-0B32-410F-BCDE-A118899EAAE7}" destId="{576A8D6F-145B-42C9-84F5-8EF91048A828}" srcOrd="1" destOrd="0" parTransId="{09BC5067-E2D5-4052-89CF-97570E008909}" sibTransId="{77A421ED-0F77-452A-83C5-C068DD3E3A48}"/>
    <dgm:cxn modelId="{BA16B368-B02F-44F2-B615-A9EF5324E890}" srcId="{0C449A97-0B32-410F-BCDE-A118899EAAE7}" destId="{1C034EC6-9D26-4972-A434-44AD6821BEA1}" srcOrd="4" destOrd="0" parTransId="{D8F134F4-F0DD-43F3-A261-CC72DBD868AA}" sibTransId="{F9D0C126-77DE-41B1-8366-41CE9D1FF088}"/>
    <dgm:cxn modelId="{548D4588-2B22-422D-B13A-404A35096521}" type="presOf" srcId="{576A8D6F-145B-42C9-84F5-8EF91048A828}" destId="{3E7F3BAE-8BE3-4E6E-A911-C675F89B5FB2}" srcOrd="0" destOrd="0" presId="urn:microsoft.com/office/officeart/2008/layout/LinedList"/>
    <dgm:cxn modelId="{17678765-C891-4503-944E-8FD40B7794A6}" type="presOf" srcId="{012D9B3F-E818-4AA7-9A53-1F13A719C989}" destId="{76B6B0B5-66FE-4A8C-8917-51AD63E2C27C}" srcOrd="0" destOrd="0" presId="urn:microsoft.com/office/officeart/2008/layout/LinedList"/>
    <dgm:cxn modelId="{38BDDBAD-13E8-4BEC-AA93-E1D3E30B4A87}" srcId="{0C449A97-0B32-410F-BCDE-A118899EAAE7}" destId="{6F187D7D-650B-41CE-A4E4-BCDF0353C006}" srcOrd="3" destOrd="0" parTransId="{97918885-766F-45A7-9F9E-1F461A5164B0}" sibTransId="{A534BDD2-C58B-4025-A730-C1A06553994C}"/>
    <dgm:cxn modelId="{85207BD7-0D72-4AEB-8D59-02565EC83545}" type="presOf" srcId="{83BB795D-4F65-4B30-B4E6-D11275C65354}" destId="{06636983-4BD3-4DA3-B7B9-683BC508019B}" srcOrd="0" destOrd="0" presId="urn:microsoft.com/office/officeart/2008/layout/LinedList"/>
    <dgm:cxn modelId="{3C3F7C3D-C79A-4C87-AEAC-DB3974EDD78D}" srcId="{0C449A97-0B32-410F-BCDE-A118899EAAE7}" destId="{012D9B3F-E818-4AA7-9A53-1F13A719C989}" srcOrd="6" destOrd="0" parTransId="{F0061B32-6167-4518-B925-AF24D90BBF0A}" sibTransId="{C0298455-0FCA-4C31-9901-BAE4983267BA}"/>
    <dgm:cxn modelId="{D2DD8FB5-51A1-423F-AE43-B395512A5665}" type="presOf" srcId="{03160A70-F467-418F-A547-16D0BEA8A85B}" destId="{FAEEC4DC-440B-4D11-AE57-F11B4EC47AFD}" srcOrd="0" destOrd="0" presId="urn:microsoft.com/office/officeart/2008/layout/LinedList"/>
    <dgm:cxn modelId="{DA8AC1EA-4E5C-4D44-84B8-29BD854907D8}" srcId="{0C449A97-0B32-410F-BCDE-A118899EAAE7}" destId="{9E1B0EC4-9D85-45DF-8DF0-38F68E48A342}" srcOrd="9" destOrd="0" parTransId="{363760B3-696D-442F-BD99-1044A13E978D}" sibTransId="{72FD6C5C-6FB2-412D-903B-8B55F9E39EB0}"/>
    <dgm:cxn modelId="{FE4F7997-7AB3-4AE5-925C-6DC138CB0BE7}" type="presOf" srcId="{0C449A97-0B32-410F-BCDE-A118899EAAE7}" destId="{7DF59471-FAF7-40F6-A41C-F5F709204AA0}" srcOrd="0" destOrd="0" presId="urn:microsoft.com/office/officeart/2008/layout/LinedList"/>
    <dgm:cxn modelId="{DDA7D791-F7EA-43F1-B70A-1300ECA55D36}" type="presOf" srcId="{415E248C-B259-4895-9CB5-8B5D027DC25E}" destId="{0C8B760B-0F1B-4EF5-A3E3-0D35B9F86168}" srcOrd="0" destOrd="0" presId="urn:microsoft.com/office/officeart/2008/layout/LinedList"/>
    <dgm:cxn modelId="{288FF9E1-134B-4864-9DE0-4CA3CF585CE3}" srcId="{0C449A97-0B32-410F-BCDE-A118899EAAE7}" destId="{5EF92971-752D-4768-8EAB-D7BFB388F65F}" srcOrd="8" destOrd="0" parTransId="{7763A72F-EA93-42DF-A556-C4EA62E9618A}" sibTransId="{86B21FA4-31F7-4D5B-89F4-83F2FDCC7C53}"/>
    <dgm:cxn modelId="{C6BFAFD1-9F37-46FD-A533-715D72ACD716}" srcId="{0C449A97-0B32-410F-BCDE-A118899EAAE7}" destId="{03160A70-F467-418F-A547-16D0BEA8A85B}" srcOrd="5" destOrd="0" parTransId="{72A8C26E-0A80-47EF-B274-FEAD53EDFC1C}" sibTransId="{2DBE4EAE-09B2-4D10-86AD-011154019CD1}"/>
    <dgm:cxn modelId="{65269387-440A-4A3D-BB5B-02FBBCF36F55}" type="presOf" srcId="{1C034EC6-9D26-4972-A434-44AD6821BEA1}" destId="{5C16A8E3-4288-4D37-B011-3F35F94F318E}" srcOrd="0" destOrd="0" presId="urn:microsoft.com/office/officeart/2008/layout/LinedList"/>
    <dgm:cxn modelId="{CFB6A32C-747A-497B-A0C1-AA31671159B0}" type="presOf" srcId="{C231744D-C657-4A82-8C96-D93E7354CA15}" destId="{BBDF1CF4-BA4A-41DB-9EA0-1F0EB0B839AB}" srcOrd="0" destOrd="0" presId="urn:microsoft.com/office/officeart/2008/layout/LinedList"/>
    <dgm:cxn modelId="{6485AB76-3E06-4AB2-9858-48986D2112DF}" type="presParOf" srcId="{7DF59471-FAF7-40F6-A41C-F5F709204AA0}" destId="{826E442F-5EF8-43DE-8B2B-86C672F16EE9}" srcOrd="0" destOrd="0" presId="urn:microsoft.com/office/officeart/2008/layout/LinedList"/>
    <dgm:cxn modelId="{B0F983EE-B034-4FF2-AC13-8053BBC7A207}" type="presParOf" srcId="{7DF59471-FAF7-40F6-A41C-F5F709204AA0}" destId="{51F7C7E4-A870-407D-B430-4BDF89C28848}" srcOrd="1" destOrd="0" presId="urn:microsoft.com/office/officeart/2008/layout/LinedList"/>
    <dgm:cxn modelId="{E0E1CEFB-9853-4724-BB4F-686D40814ED8}" type="presParOf" srcId="{51F7C7E4-A870-407D-B430-4BDF89C28848}" destId="{06636983-4BD3-4DA3-B7B9-683BC508019B}" srcOrd="0" destOrd="0" presId="urn:microsoft.com/office/officeart/2008/layout/LinedList"/>
    <dgm:cxn modelId="{8F5A5D8E-1BE2-410A-8C6E-9852F80299CE}" type="presParOf" srcId="{51F7C7E4-A870-407D-B430-4BDF89C28848}" destId="{1A9ACD82-A1E7-409F-BB42-BDF3B2A14014}" srcOrd="1" destOrd="0" presId="urn:microsoft.com/office/officeart/2008/layout/LinedList"/>
    <dgm:cxn modelId="{95705014-1205-4283-8B22-30428197171F}" type="presParOf" srcId="{7DF59471-FAF7-40F6-A41C-F5F709204AA0}" destId="{DB0AE840-F5DF-42E9-ADEF-0617ED0E2ADE}" srcOrd="2" destOrd="0" presId="urn:microsoft.com/office/officeart/2008/layout/LinedList"/>
    <dgm:cxn modelId="{48520316-EC2F-4956-92E4-781B42C5B5CE}" type="presParOf" srcId="{7DF59471-FAF7-40F6-A41C-F5F709204AA0}" destId="{0DC84941-2052-400F-A754-C2916DB1317F}" srcOrd="3" destOrd="0" presId="urn:microsoft.com/office/officeart/2008/layout/LinedList"/>
    <dgm:cxn modelId="{FE710636-3392-4848-B82C-8C0049A748C5}" type="presParOf" srcId="{0DC84941-2052-400F-A754-C2916DB1317F}" destId="{3E7F3BAE-8BE3-4E6E-A911-C675F89B5FB2}" srcOrd="0" destOrd="0" presId="urn:microsoft.com/office/officeart/2008/layout/LinedList"/>
    <dgm:cxn modelId="{7B4C4538-71D2-4DE7-9B80-803B0D3175AC}" type="presParOf" srcId="{0DC84941-2052-400F-A754-C2916DB1317F}" destId="{3119DE19-1D45-4597-B9E2-156248D210CB}" srcOrd="1" destOrd="0" presId="urn:microsoft.com/office/officeart/2008/layout/LinedList"/>
    <dgm:cxn modelId="{1238939B-7C93-4CBE-99C2-B48AB0FB14BE}" type="presParOf" srcId="{7DF59471-FAF7-40F6-A41C-F5F709204AA0}" destId="{71BB67FC-0E58-42ED-8823-99BD9594FA96}" srcOrd="4" destOrd="0" presId="urn:microsoft.com/office/officeart/2008/layout/LinedList"/>
    <dgm:cxn modelId="{3D45063C-E544-4278-9C53-0E2768DF807C}" type="presParOf" srcId="{7DF59471-FAF7-40F6-A41C-F5F709204AA0}" destId="{7351318F-5297-431C-A882-49D19747F7D8}" srcOrd="5" destOrd="0" presId="urn:microsoft.com/office/officeart/2008/layout/LinedList"/>
    <dgm:cxn modelId="{F7C94402-181A-4BE6-87B9-3A8421E081EE}" type="presParOf" srcId="{7351318F-5297-431C-A882-49D19747F7D8}" destId="{0C8B760B-0F1B-4EF5-A3E3-0D35B9F86168}" srcOrd="0" destOrd="0" presId="urn:microsoft.com/office/officeart/2008/layout/LinedList"/>
    <dgm:cxn modelId="{55DFE655-D0C1-4D6A-A98E-AB432A199636}" type="presParOf" srcId="{7351318F-5297-431C-A882-49D19747F7D8}" destId="{B79F282D-91A3-49AE-9674-9A5DA64ABD0B}" srcOrd="1" destOrd="0" presId="urn:microsoft.com/office/officeart/2008/layout/LinedList"/>
    <dgm:cxn modelId="{22ADC658-B7F7-4B8D-BEAA-F0BD31ABD4CD}" type="presParOf" srcId="{7DF59471-FAF7-40F6-A41C-F5F709204AA0}" destId="{6E545302-A065-48DA-87EE-A9765E9F8F92}" srcOrd="6" destOrd="0" presId="urn:microsoft.com/office/officeart/2008/layout/LinedList"/>
    <dgm:cxn modelId="{A4B0277F-1FB3-4BDC-A701-0A7937C24F01}" type="presParOf" srcId="{7DF59471-FAF7-40F6-A41C-F5F709204AA0}" destId="{ACFB2A2E-AA1C-4511-A569-D83B2C12AE49}" srcOrd="7" destOrd="0" presId="urn:microsoft.com/office/officeart/2008/layout/LinedList"/>
    <dgm:cxn modelId="{4B96E31B-9801-4332-8EFB-23ECE8370B56}" type="presParOf" srcId="{ACFB2A2E-AA1C-4511-A569-D83B2C12AE49}" destId="{C305A9FF-6381-43E3-8D91-FCBE4A34C931}" srcOrd="0" destOrd="0" presId="urn:microsoft.com/office/officeart/2008/layout/LinedList"/>
    <dgm:cxn modelId="{06D3FB1B-F195-4E94-BB7B-4EE92D712B8A}" type="presParOf" srcId="{ACFB2A2E-AA1C-4511-A569-D83B2C12AE49}" destId="{821D905C-8400-4FC8-8DF9-7438BFEF3A3B}" srcOrd="1" destOrd="0" presId="urn:microsoft.com/office/officeart/2008/layout/LinedList"/>
    <dgm:cxn modelId="{9847D9C6-45E6-4C99-9EAF-08E03421E4B2}" type="presParOf" srcId="{7DF59471-FAF7-40F6-A41C-F5F709204AA0}" destId="{D99A867C-8736-4DAD-8CFE-2F12095F466F}" srcOrd="8" destOrd="0" presId="urn:microsoft.com/office/officeart/2008/layout/LinedList"/>
    <dgm:cxn modelId="{BFA33029-8BC7-4420-8B7D-C5BDAB387C4E}" type="presParOf" srcId="{7DF59471-FAF7-40F6-A41C-F5F709204AA0}" destId="{8794D984-9D99-4642-BBBA-2C0661F5FA3E}" srcOrd="9" destOrd="0" presId="urn:microsoft.com/office/officeart/2008/layout/LinedList"/>
    <dgm:cxn modelId="{1EE2C30A-8407-4253-BE2E-47BD24F9F2EE}" type="presParOf" srcId="{8794D984-9D99-4642-BBBA-2C0661F5FA3E}" destId="{5C16A8E3-4288-4D37-B011-3F35F94F318E}" srcOrd="0" destOrd="0" presId="urn:microsoft.com/office/officeart/2008/layout/LinedList"/>
    <dgm:cxn modelId="{FE13638A-5FF6-47C9-8CFC-EC66B29105D8}" type="presParOf" srcId="{8794D984-9D99-4642-BBBA-2C0661F5FA3E}" destId="{5FA78AFD-2CE4-45BE-BDFB-B9EA7031172B}" srcOrd="1" destOrd="0" presId="urn:microsoft.com/office/officeart/2008/layout/LinedList"/>
    <dgm:cxn modelId="{0CB40F0A-CCCD-4554-9E83-2694E0506E54}" type="presParOf" srcId="{7DF59471-FAF7-40F6-A41C-F5F709204AA0}" destId="{A09A63DF-FF92-4CB7-87BF-5D793982FFE4}" srcOrd="10" destOrd="0" presId="urn:microsoft.com/office/officeart/2008/layout/LinedList"/>
    <dgm:cxn modelId="{17017E2C-FCFE-415D-BE28-20FB0A59E488}" type="presParOf" srcId="{7DF59471-FAF7-40F6-A41C-F5F709204AA0}" destId="{F40F72BF-42D0-409E-81B0-4AE3D4C3752A}" srcOrd="11" destOrd="0" presId="urn:microsoft.com/office/officeart/2008/layout/LinedList"/>
    <dgm:cxn modelId="{B5908E4F-F734-4DE6-817B-9102FB3566E9}" type="presParOf" srcId="{F40F72BF-42D0-409E-81B0-4AE3D4C3752A}" destId="{FAEEC4DC-440B-4D11-AE57-F11B4EC47AFD}" srcOrd="0" destOrd="0" presId="urn:microsoft.com/office/officeart/2008/layout/LinedList"/>
    <dgm:cxn modelId="{3D3F65A9-EB8A-4B7D-AC78-D34EFF8181B2}" type="presParOf" srcId="{F40F72BF-42D0-409E-81B0-4AE3D4C3752A}" destId="{F2D83EE6-0106-450E-8CE8-6DCBDC12FA0A}" srcOrd="1" destOrd="0" presId="urn:microsoft.com/office/officeart/2008/layout/LinedList"/>
    <dgm:cxn modelId="{11D90BA5-AFF6-43E0-9734-32221FF4173C}" type="presParOf" srcId="{7DF59471-FAF7-40F6-A41C-F5F709204AA0}" destId="{EF35EF3B-587B-4E9F-9B20-D93BECCC1953}" srcOrd="12" destOrd="0" presId="urn:microsoft.com/office/officeart/2008/layout/LinedList"/>
    <dgm:cxn modelId="{50EFADC9-53E3-49B0-89A4-FBC0A6F8588C}" type="presParOf" srcId="{7DF59471-FAF7-40F6-A41C-F5F709204AA0}" destId="{704C5AD1-D843-40BE-860C-1D7832BDFDB5}" srcOrd="13" destOrd="0" presId="urn:microsoft.com/office/officeart/2008/layout/LinedList"/>
    <dgm:cxn modelId="{FB675058-5997-482F-BA9E-BE5508B4C41D}" type="presParOf" srcId="{704C5AD1-D843-40BE-860C-1D7832BDFDB5}" destId="{76B6B0B5-66FE-4A8C-8917-51AD63E2C27C}" srcOrd="0" destOrd="0" presId="urn:microsoft.com/office/officeart/2008/layout/LinedList"/>
    <dgm:cxn modelId="{8D345EAF-043F-4291-B1B2-8B25BF392F23}" type="presParOf" srcId="{704C5AD1-D843-40BE-860C-1D7832BDFDB5}" destId="{4918FB6E-CCA6-4FF3-8F56-0F652CFD0F25}" srcOrd="1" destOrd="0" presId="urn:microsoft.com/office/officeart/2008/layout/LinedList"/>
    <dgm:cxn modelId="{780C9540-CC90-4ED8-9C2E-955DC813DA2D}" type="presParOf" srcId="{7DF59471-FAF7-40F6-A41C-F5F709204AA0}" destId="{F0B4E617-7D6B-49E3-9731-473B94718D38}" srcOrd="14" destOrd="0" presId="urn:microsoft.com/office/officeart/2008/layout/LinedList"/>
    <dgm:cxn modelId="{92402A50-3324-4245-96F1-4FAEA2DCD574}" type="presParOf" srcId="{7DF59471-FAF7-40F6-A41C-F5F709204AA0}" destId="{0C342448-B719-47EF-9A87-D71A0D721CA0}" srcOrd="15" destOrd="0" presId="urn:microsoft.com/office/officeart/2008/layout/LinedList"/>
    <dgm:cxn modelId="{2A42980F-7D4B-49A1-88EF-49129FF090B8}" type="presParOf" srcId="{0C342448-B719-47EF-9A87-D71A0D721CA0}" destId="{6F6C9E3F-EF2B-410B-96D4-3B1DD271F154}" srcOrd="0" destOrd="0" presId="urn:microsoft.com/office/officeart/2008/layout/LinedList"/>
    <dgm:cxn modelId="{16F15214-CFA0-47F0-8893-140950D87661}" type="presParOf" srcId="{0C342448-B719-47EF-9A87-D71A0D721CA0}" destId="{734FCE01-2F89-4634-AAD1-A09C51DCA842}" srcOrd="1" destOrd="0" presId="urn:microsoft.com/office/officeart/2008/layout/LinedList"/>
    <dgm:cxn modelId="{44AF3DF0-066E-4AB8-BF3D-14B5BA1DD497}" type="presParOf" srcId="{7DF59471-FAF7-40F6-A41C-F5F709204AA0}" destId="{85237CDC-8A14-49F5-9B7F-106C38B78034}" srcOrd="16" destOrd="0" presId="urn:microsoft.com/office/officeart/2008/layout/LinedList"/>
    <dgm:cxn modelId="{BC190B36-DF41-407D-B40F-17DE0EC03DE8}" type="presParOf" srcId="{7DF59471-FAF7-40F6-A41C-F5F709204AA0}" destId="{BE0455FB-589E-4538-B6BD-CFC3A6AAE39A}" srcOrd="17" destOrd="0" presId="urn:microsoft.com/office/officeart/2008/layout/LinedList"/>
    <dgm:cxn modelId="{A89ADE39-2D94-40BF-9938-CB2CFD49B91B}" type="presParOf" srcId="{BE0455FB-589E-4538-B6BD-CFC3A6AAE39A}" destId="{B5E5EAA2-5F04-4ECC-B5CF-D7580683B115}" srcOrd="0" destOrd="0" presId="urn:microsoft.com/office/officeart/2008/layout/LinedList"/>
    <dgm:cxn modelId="{6327600B-FECC-415D-B871-126C94DC9F64}" type="presParOf" srcId="{BE0455FB-589E-4538-B6BD-CFC3A6AAE39A}" destId="{F290EE8F-0C0B-4F9F-9FC3-26AE86CFB2DA}" srcOrd="1" destOrd="0" presId="urn:microsoft.com/office/officeart/2008/layout/LinedList"/>
    <dgm:cxn modelId="{4A450EDA-9A0D-4CE7-8816-2F1BF2CDA4A6}" type="presParOf" srcId="{7DF59471-FAF7-40F6-A41C-F5F709204AA0}" destId="{35BCA668-82A4-4E87-B061-F83599937415}" srcOrd="18" destOrd="0" presId="urn:microsoft.com/office/officeart/2008/layout/LinedList"/>
    <dgm:cxn modelId="{5F048397-CB6B-4A02-87C8-7894D1FA3A91}" type="presParOf" srcId="{7DF59471-FAF7-40F6-A41C-F5F709204AA0}" destId="{06114E6A-0201-4C8B-AE11-1A5A7E579743}" srcOrd="19" destOrd="0" presId="urn:microsoft.com/office/officeart/2008/layout/LinedList"/>
    <dgm:cxn modelId="{A3DB538E-A288-4C04-9A06-7CC0FC61F4D8}" type="presParOf" srcId="{06114E6A-0201-4C8B-AE11-1A5A7E579743}" destId="{CC766324-8ABE-4209-B3D1-E1559B419C7A}" srcOrd="0" destOrd="0" presId="urn:microsoft.com/office/officeart/2008/layout/LinedList"/>
    <dgm:cxn modelId="{0B6462E9-BBF3-4444-BAD4-3F6EAA1B6556}" type="presParOf" srcId="{06114E6A-0201-4C8B-AE11-1A5A7E579743}" destId="{5B6C105C-C3E6-4590-845C-31BCAA53AB92}" srcOrd="1" destOrd="0" presId="urn:microsoft.com/office/officeart/2008/layout/LinedList"/>
    <dgm:cxn modelId="{0BBDB2FD-E815-4AB6-8CCC-194C4DC3FC25}" type="presParOf" srcId="{7DF59471-FAF7-40F6-A41C-F5F709204AA0}" destId="{DAA91BD3-F2D7-472A-84E6-01AB67F42775}" srcOrd="20" destOrd="0" presId="urn:microsoft.com/office/officeart/2008/layout/LinedList"/>
    <dgm:cxn modelId="{15E2849E-C93E-421E-8098-3B92E3DE3CB6}" type="presParOf" srcId="{7DF59471-FAF7-40F6-A41C-F5F709204AA0}" destId="{513BBB76-DB3A-4AF4-952A-07835993BCC5}" srcOrd="21" destOrd="0" presId="urn:microsoft.com/office/officeart/2008/layout/LinedList"/>
    <dgm:cxn modelId="{C343B35B-2FE5-4C86-810B-604D611C1FA4}" type="presParOf" srcId="{513BBB76-DB3A-4AF4-952A-07835993BCC5}" destId="{76FCDEE1-EFF0-4761-8A53-B1D0FD634000}" srcOrd="0" destOrd="0" presId="urn:microsoft.com/office/officeart/2008/layout/LinedList"/>
    <dgm:cxn modelId="{BAFBB4D2-9DF4-401B-A32C-B020AE8A320C}" type="presParOf" srcId="{513BBB76-DB3A-4AF4-952A-07835993BCC5}" destId="{D2C497C5-24F5-48A8-A3B5-9C9AE2F3EBF1}" srcOrd="1" destOrd="0" presId="urn:microsoft.com/office/officeart/2008/layout/LinedList"/>
    <dgm:cxn modelId="{DFB792C9-6CCC-4B39-B123-7EF9E6E28E42}" type="presParOf" srcId="{7DF59471-FAF7-40F6-A41C-F5F709204AA0}" destId="{22A5B007-B0B4-4915-8F15-A90B1E5704B3}" srcOrd="22" destOrd="0" presId="urn:microsoft.com/office/officeart/2008/layout/LinedList"/>
    <dgm:cxn modelId="{EAE9CF38-B520-4125-A55A-9527831E188B}" type="presParOf" srcId="{7DF59471-FAF7-40F6-A41C-F5F709204AA0}" destId="{A55A7282-B58E-4BFF-A1D3-82DB9461BFF8}" srcOrd="23" destOrd="0" presId="urn:microsoft.com/office/officeart/2008/layout/LinedList"/>
    <dgm:cxn modelId="{47105E84-CE44-4F2C-A2D6-AF8FA1CC9E5C}" type="presParOf" srcId="{A55A7282-B58E-4BFF-A1D3-82DB9461BFF8}" destId="{BBDF1CF4-BA4A-41DB-9EA0-1F0EB0B839AB}" srcOrd="0" destOrd="0" presId="urn:microsoft.com/office/officeart/2008/layout/LinedList"/>
    <dgm:cxn modelId="{00C0FFA7-F517-43E3-96E1-AE4C7A150CED}" type="presParOf" srcId="{A55A7282-B58E-4BFF-A1D3-82DB9461BFF8}" destId="{B5DDE6DE-F0B0-4E4D-8135-B5B3749793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D0C919-20DA-4558-803B-7BE0E8642807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88D1F67-2C39-4F1C-962F-8B1204F0BAF1}">
      <dgm:prSet/>
      <dgm:spPr/>
      <dgm:t>
        <a:bodyPr/>
        <a:lstStyle/>
        <a:p>
          <a:r>
            <a:rPr lang="en-US"/>
            <a:t>Describe and define rapport </a:t>
          </a:r>
        </a:p>
      </dgm:t>
    </dgm:pt>
    <dgm:pt modelId="{C15402FD-FB59-453C-9556-9973CFC23DFA}" type="parTrans" cxnId="{0AF2DFD3-E073-4A88-8A69-B2A977319620}">
      <dgm:prSet/>
      <dgm:spPr/>
      <dgm:t>
        <a:bodyPr/>
        <a:lstStyle/>
        <a:p>
          <a:endParaRPr lang="en-US"/>
        </a:p>
      </dgm:t>
    </dgm:pt>
    <dgm:pt modelId="{1DFA23DC-624D-4DF2-857E-87E9C7FE20C1}" type="sibTrans" cxnId="{0AF2DFD3-E073-4A88-8A69-B2A977319620}">
      <dgm:prSet/>
      <dgm:spPr/>
      <dgm:t>
        <a:bodyPr/>
        <a:lstStyle/>
        <a:p>
          <a:endParaRPr lang="en-US"/>
        </a:p>
      </dgm:t>
    </dgm:pt>
    <dgm:pt modelId="{F02FBC50-21D7-4E16-B66E-6B3D29785D76}">
      <dgm:prSet/>
      <dgm:spPr/>
      <dgm:t>
        <a:bodyPr/>
        <a:lstStyle/>
        <a:p>
          <a:r>
            <a:rPr lang="en-US"/>
            <a:t>Describe the term probe</a:t>
          </a:r>
        </a:p>
      </dgm:t>
    </dgm:pt>
    <dgm:pt modelId="{E21E74F0-77CC-422B-BFDE-2AD7CD3ED89A}" type="parTrans" cxnId="{AFBBA1F8-EB35-4DF4-92FC-6B769CAC74AA}">
      <dgm:prSet/>
      <dgm:spPr/>
      <dgm:t>
        <a:bodyPr/>
        <a:lstStyle/>
        <a:p>
          <a:endParaRPr lang="en-US"/>
        </a:p>
      </dgm:t>
    </dgm:pt>
    <dgm:pt modelId="{9ED183B5-35F9-48B6-B57E-737D5F718FAA}" type="sibTrans" cxnId="{AFBBA1F8-EB35-4DF4-92FC-6B769CAC74AA}">
      <dgm:prSet/>
      <dgm:spPr/>
      <dgm:t>
        <a:bodyPr/>
        <a:lstStyle/>
        <a:p>
          <a:endParaRPr lang="en-US"/>
        </a:p>
      </dgm:t>
    </dgm:pt>
    <dgm:pt modelId="{F8F98C62-84F3-4628-8ECE-3DCAED8FF44D}">
      <dgm:prSet/>
      <dgm:spPr/>
      <dgm:t>
        <a:bodyPr/>
        <a:lstStyle/>
        <a:p>
          <a:r>
            <a:rPr lang="en-US"/>
            <a:t>Define focus groups and outline how they differ from one-on-one interviews</a:t>
          </a:r>
        </a:p>
      </dgm:t>
    </dgm:pt>
    <dgm:pt modelId="{57D84036-B800-4F34-A551-CB4FF7645D94}" type="parTrans" cxnId="{6CE6B987-1802-478D-9830-32FE33A7D6D5}">
      <dgm:prSet/>
      <dgm:spPr/>
      <dgm:t>
        <a:bodyPr/>
        <a:lstStyle/>
        <a:p>
          <a:endParaRPr lang="en-US"/>
        </a:p>
      </dgm:t>
    </dgm:pt>
    <dgm:pt modelId="{97A0EE88-CB25-4F28-A797-DCB5DDB11D4E}" type="sibTrans" cxnId="{6CE6B987-1802-478D-9830-32FE33A7D6D5}">
      <dgm:prSet/>
      <dgm:spPr/>
      <dgm:t>
        <a:bodyPr/>
        <a:lstStyle/>
        <a:p>
          <a:endParaRPr lang="en-US"/>
        </a:p>
      </dgm:t>
    </dgm:pt>
    <dgm:pt modelId="{D3DC3C99-1971-4B8D-8F33-3CCFCBD931BD}">
      <dgm:prSet/>
      <dgm:spPr/>
      <dgm:t>
        <a:bodyPr/>
        <a:lstStyle/>
        <a:p>
          <a:r>
            <a:rPr lang="en-US"/>
            <a:t>Describe how to determine the best size for focus groups</a:t>
          </a:r>
        </a:p>
      </dgm:t>
    </dgm:pt>
    <dgm:pt modelId="{F3A6ACE3-2478-4358-AAF4-63C1CCB70885}" type="parTrans" cxnId="{7A2DDBEF-F326-4DEF-B268-1D39F12B360D}">
      <dgm:prSet/>
      <dgm:spPr/>
      <dgm:t>
        <a:bodyPr/>
        <a:lstStyle/>
        <a:p>
          <a:endParaRPr lang="en-US"/>
        </a:p>
      </dgm:t>
    </dgm:pt>
    <dgm:pt modelId="{5CBB342B-75F3-40B7-839A-B75E7EB5E9D8}" type="sibTrans" cxnId="{7A2DDBEF-F326-4DEF-B268-1D39F12B360D}">
      <dgm:prSet/>
      <dgm:spPr/>
      <dgm:t>
        <a:bodyPr/>
        <a:lstStyle/>
        <a:p>
          <a:endParaRPr lang="en-US"/>
        </a:p>
      </dgm:t>
    </dgm:pt>
    <dgm:pt modelId="{BB434C82-3568-46BD-8020-58742DD32909}">
      <dgm:prSet/>
      <dgm:spPr/>
      <dgm:t>
        <a:bodyPr/>
        <a:lstStyle/>
        <a:p>
          <a:r>
            <a:rPr lang="en-US"/>
            <a:t>Identify the important considerations in focus group composition</a:t>
          </a:r>
        </a:p>
      </dgm:t>
    </dgm:pt>
    <dgm:pt modelId="{7AF42216-E437-4693-9786-326C581E1208}" type="parTrans" cxnId="{72E33EF8-26EB-48A4-B31B-524DD134049A}">
      <dgm:prSet/>
      <dgm:spPr/>
      <dgm:t>
        <a:bodyPr/>
        <a:lstStyle/>
        <a:p>
          <a:endParaRPr lang="en-US"/>
        </a:p>
      </dgm:t>
    </dgm:pt>
    <dgm:pt modelId="{128CC20B-042D-468F-AD35-92C1A016DF13}" type="sibTrans" cxnId="{72E33EF8-26EB-48A4-B31B-524DD134049A}">
      <dgm:prSet/>
      <dgm:spPr/>
      <dgm:t>
        <a:bodyPr/>
        <a:lstStyle/>
        <a:p>
          <a:endParaRPr lang="en-US"/>
        </a:p>
      </dgm:t>
    </dgm:pt>
    <dgm:pt modelId="{B63F2C6B-2488-4F7A-A8A6-2D575F55BEB2}">
      <dgm:prSet/>
      <dgm:spPr/>
      <dgm:t>
        <a:bodyPr/>
        <a:lstStyle/>
        <a:p>
          <a:r>
            <a:rPr lang="en-US"/>
            <a:t>Discuss how to moderate focus groups</a:t>
          </a:r>
        </a:p>
      </dgm:t>
    </dgm:pt>
    <dgm:pt modelId="{CB1E588A-D384-4BF5-8F65-B748CD896A81}" type="parTrans" cxnId="{4CCB6F6F-5860-49E9-B820-6588ECD4AAC8}">
      <dgm:prSet/>
      <dgm:spPr/>
      <dgm:t>
        <a:bodyPr/>
        <a:lstStyle/>
        <a:p>
          <a:endParaRPr lang="en-US"/>
        </a:p>
      </dgm:t>
    </dgm:pt>
    <dgm:pt modelId="{2E966941-CC4E-4EFB-A397-6A7BDADFCF43}" type="sibTrans" cxnId="{4CCB6F6F-5860-49E9-B820-6588ECD4AAC8}">
      <dgm:prSet/>
      <dgm:spPr/>
      <dgm:t>
        <a:bodyPr/>
        <a:lstStyle/>
        <a:p>
          <a:endParaRPr lang="en-US"/>
        </a:p>
      </dgm:t>
    </dgm:pt>
    <dgm:pt modelId="{7416A519-63E9-47AF-8A45-FCADA4F6774C}">
      <dgm:prSet/>
      <dgm:spPr/>
      <dgm:t>
        <a:bodyPr/>
        <a:lstStyle/>
        <a:p>
          <a:r>
            <a:rPr lang="en-US"/>
            <a:t>Identify the strengths and weaknesses of focus group methodology</a:t>
          </a:r>
        </a:p>
      </dgm:t>
    </dgm:pt>
    <dgm:pt modelId="{ADB2877A-1E7D-46F2-AC48-FF86E1FB70ED}" type="parTrans" cxnId="{C5D413C4-6905-4DE4-B713-5337047CA463}">
      <dgm:prSet/>
      <dgm:spPr/>
      <dgm:t>
        <a:bodyPr/>
        <a:lstStyle/>
        <a:p>
          <a:endParaRPr lang="en-US"/>
        </a:p>
      </dgm:t>
    </dgm:pt>
    <dgm:pt modelId="{FDCE3A80-2D92-4696-BAF2-D134F3E2CCE1}" type="sibTrans" cxnId="{C5D413C4-6905-4DE4-B713-5337047CA463}">
      <dgm:prSet/>
      <dgm:spPr/>
      <dgm:t>
        <a:bodyPr/>
        <a:lstStyle/>
        <a:p>
          <a:endParaRPr lang="en-US"/>
        </a:p>
      </dgm:t>
    </dgm:pt>
    <dgm:pt modelId="{28E76BC2-6E44-4CBF-865C-A41CFA2B07BD}">
      <dgm:prSet/>
      <dgm:spPr/>
      <dgm:t>
        <a:bodyPr/>
        <a:lstStyle/>
        <a:p>
          <a:r>
            <a:rPr lang="en-US"/>
            <a:t>Describe how to transcribe qualitative data</a:t>
          </a:r>
        </a:p>
      </dgm:t>
    </dgm:pt>
    <dgm:pt modelId="{DF945792-43A4-4379-BB31-B100FF5E1152}" type="parTrans" cxnId="{C73F545D-3AEC-4514-AA6A-86B5B3FCA978}">
      <dgm:prSet/>
      <dgm:spPr/>
      <dgm:t>
        <a:bodyPr/>
        <a:lstStyle/>
        <a:p>
          <a:endParaRPr lang="en-US"/>
        </a:p>
      </dgm:t>
    </dgm:pt>
    <dgm:pt modelId="{08C965E4-BBC3-4502-9500-FB88B90613E5}" type="sibTrans" cxnId="{C73F545D-3AEC-4514-AA6A-86B5B3FCA978}">
      <dgm:prSet/>
      <dgm:spPr/>
      <dgm:t>
        <a:bodyPr/>
        <a:lstStyle/>
        <a:p>
          <a:endParaRPr lang="en-US"/>
        </a:p>
      </dgm:t>
    </dgm:pt>
    <dgm:pt modelId="{FFD00DB5-2BB8-41EA-9DBF-FF1F8A7781E2}">
      <dgm:prSet/>
      <dgm:spPr/>
      <dgm:t>
        <a:bodyPr/>
        <a:lstStyle/>
        <a:p>
          <a:r>
            <a:rPr lang="en-US"/>
            <a:t>Identify and describe the two types of coding in qualitative research</a:t>
          </a:r>
        </a:p>
      </dgm:t>
    </dgm:pt>
    <dgm:pt modelId="{4DE6D127-87DB-4905-A2FE-A619CB8C0B28}" type="parTrans" cxnId="{02D8AFDD-E603-4C7C-A6B7-DBEFF1805A47}">
      <dgm:prSet/>
      <dgm:spPr/>
      <dgm:t>
        <a:bodyPr/>
        <a:lstStyle/>
        <a:p>
          <a:endParaRPr lang="en-US"/>
        </a:p>
      </dgm:t>
    </dgm:pt>
    <dgm:pt modelId="{1C57CB03-E915-4AE7-B22C-F45FBEC41400}" type="sibTrans" cxnId="{02D8AFDD-E603-4C7C-A6B7-DBEFF1805A47}">
      <dgm:prSet/>
      <dgm:spPr/>
      <dgm:t>
        <a:bodyPr/>
        <a:lstStyle/>
        <a:p>
          <a:endParaRPr lang="en-US"/>
        </a:p>
      </dgm:t>
    </dgm:pt>
    <dgm:pt modelId="{A1D09D60-7CEB-4277-B04D-5823F1C90B70}" type="pres">
      <dgm:prSet presAssocID="{6DD0C919-20DA-4558-803B-7BE0E864280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9443E18-97F3-4408-9F04-BE1CF514129E}" type="pres">
      <dgm:prSet presAssocID="{088D1F67-2C39-4F1C-962F-8B1204F0BAF1}" presName="thickLine" presStyleLbl="alignNode1" presStyleIdx="0" presStyleCnt="9"/>
      <dgm:spPr/>
      <dgm:t>
        <a:bodyPr/>
        <a:lstStyle/>
        <a:p>
          <a:endParaRPr lang="en-US"/>
        </a:p>
      </dgm:t>
    </dgm:pt>
    <dgm:pt modelId="{33D28EF4-5B7E-4A78-8DFB-273B2A042D24}" type="pres">
      <dgm:prSet presAssocID="{088D1F67-2C39-4F1C-962F-8B1204F0BAF1}" presName="horz1" presStyleCnt="0"/>
      <dgm:spPr/>
      <dgm:t>
        <a:bodyPr/>
        <a:lstStyle/>
        <a:p>
          <a:endParaRPr lang="en-US"/>
        </a:p>
      </dgm:t>
    </dgm:pt>
    <dgm:pt modelId="{4053E79E-8947-42B6-B657-718B75B2C375}" type="pres">
      <dgm:prSet presAssocID="{088D1F67-2C39-4F1C-962F-8B1204F0BAF1}" presName="tx1" presStyleLbl="revTx" presStyleIdx="0" presStyleCnt="9"/>
      <dgm:spPr/>
      <dgm:t>
        <a:bodyPr/>
        <a:lstStyle/>
        <a:p>
          <a:endParaRPr lang="en-US"/>
        </a:p>
      </dgm:t>
    </dgm:pt>
    <dgm:pt modelId="{393704B3-3447-4344-A48A-FF2C349117B8}" type="pres">
      <dgm:prSet presAssocID="{088D1F67-2C39-4F1C-962F-8B1204F0BAF1}" presName="vert1" presStyleCnt="0"/>
      <dgm:spPr/>
      <dgm:t>
        <a:bodyPr/>
        <a:lstStyle/>
        <a:p>
          <a:endParaRPr lang="en-US"/>
        </a:p>
      </dgm:t>
    </dgm:pt>
    <dgm:pt modelId="{EFCDBB3F-83FC-455F-841B-7AE30A3D3DD6}" type="pres">
      <dgm:prSet presAssocID="{F02FBC50-21D7-4E16-B66E-6B3D29785D76}" presName="thickLine" presStyleLbl="alignNode1" presStyleIdx="1" presStyleCnt="9"/>
      <dgm:spPr/>
      <dgm:t>
        <a:bodyPr/>
        <a:lstStyle/>
        <a:p>
          <a:endParaRPr lang="en-US"/>
        </a:p>
      </dgm:t>
    </dgm:pt>
    <dgm:pt modelId="{B2397848-8847-4253-9449-CF4DF2AE0913}" type="pres">
      <dgm:prSet presAssocID="{F02FBC50-21D7-4E16-B66E-6B3D29785D76}" presName="horz1" presStyleCnt="0"/>
      <dgm:spPr/>
      <dgm:t>
        <a:bodyPr/>
        <a:lstStyle/>
        <a:p>
          <a:endParaRPr lang="en-US"/>
        </a:p>
      </dgm:t>
    </dgm:pt>
    <dgm:pt modelId="{6EA252BC-D98A-4B08-8201-3135E8E68593}" type="pres">
      <dgm:prSet presAssocID="{F02FBC50-21D7-4E16-B66E-6B3D29785D76}" presName="tx1" presStyleLbl="revTx" presStyleIdx="1" presStyleCnt="9"/>
      <dgm:spPr/>
      <dgm:t>
        <a:bodyPr/>
        <a:lstStyle/>
        <a:p>
          <a:endParaRPr lang="en-US"/>
        </a:p>
      </dgm:t>
    </dgm:pt>
    <dgm:pt modelId="{32779860-2A3A-4422-A18F-805CF2CD2F72}" type="pres">
      <dgm:prSet presAssocID="{F02FBC50-21D7-4E16-B66E-6B3D29785D76}" presName="vert1" presStyleCnt="0"/>
      <dgm:spPr/>
      <dgm:t>
        <a:bodyPr/>
        <a:lstStyle/>
        <a:p>
          <a:endParaRPr lang="en-US"/>
        </a:p>
      </dgm:t>
    </dgm:pt>
    <dgm:pt modelId="{40850E13-A7E5-45FA-9E0D-7D92761C049F}" type="pres">
      <dgm:prSet presAssocID="{F8F98C62-84F3-4628-8ECE-3DCAED8FF44D}" presName="thickLine" presStyleLbl="alignNode1" presStyleIdx="2" presStyleCnt="9"/>
      <dgm:spPr/>
      <dgm:t>
        <a:bodyPr/>
        <a:lstStyle/>
        <a:p>
          <a:endParaRPr lang="en-US"/>
        </a:p>
      </dgm:t>
    </dgm:pt>
    <dgm:pt modelId="{64393FD4-81D2-43A0-B5A2-E47CEF248C4F}" type="pres">
      <dgm:prSet presAssocID="{F8F98C62-84F3-4628-8ECE-3DCAED8FF44D}" presName="horz1" presStyleCnt="0"/>
      <dgm:spPr/>
      <dgm:t>
        <a:bodyPr/>
        <a:lstStyle/>
        <a:p>
          <a:endParaRPr lang="en-US"/>
        </a:p>
      </dgm:t>
    </dgm:pt>
    <dgm:pt modelId="{418D119D-3C09-44B4-A246-EDF112CF52EE}" type="pres">
      <dgm:prSet presAssocID="{F8F98C62-84F3-4628-8ECE-3DCAED8FF44D}" presName="tx1" presStyleLbl="revTx" presStyleIdx="2" presStyleCnt="9"/>
      <dgm:spPr/>
      <dgm:t>
        <a:bodyPr/>
        <a:lstStyle/>
        <a:p>
          <a:endParaRPr lang="en-US"/>
        </a:p>
      </dgm:t>
    </dgm:pt>
    <dgm:pt modelId="{78B94DE6-F866-452D-B627-04BEA615C906}" type="pres">
      <dgm:prSet presAssocID="{F8F98C62-84F3-4628-8ECE-3DCAED8FF44D}" presName="vert1" presStyleCnt="0"/>
      <dgm:spPr/>
      <dgm:t>
        <a:bodyPr/>
        <a:lstStyle/>
        <a:p>
          <a:endParaRPr lang="en-US"/>
        </a:p>
      </dgm:t>
    </dgm:pt>
    <dgm:pt modelId="{EBB35040-D3E9-419C-9685-1E954161432B}" type="pres">
      <dgm:prSet presAssocID="{D3DC3C99-1971-4B8D-8F33-3CCFCBD931BD}" presName="thickLine" presStyleLbl="alignNode1" presStyleIdx="3" presStyleCnt="9"/>
      <dgm:spPr/>
      <dgm:t>
        <a:bodyPr/>
        <a:lstStyle/>
        <a:p>
          <a:endParaRPr lang="en-US"/>
        </a:p>
      </dgm:t>
    </dgm:pt>
    <dgm:pt modelId="{F75347F5-2424-4656-A0CB-A4B2FAFF647B}" type="pres">
      <dgm:prSet presAssocID="{D3DC3C99-1971-4B8D-8F33-3CCFCBD931BD}" presName="horz1" presStyleCnt="0"/>
      <dgm:spPr/>
      <dgm:t>
        <a:bodyPr/>
        <a:lstStyle/>
        <a:p>
          <a:endParaRPr lang="en-US"/>
        </a:p>
      </dgm:t>
    </dgm:pt>
    <dgm:pt modelId="{24E2B331-B2BD-4B12-B161-4E7CDB2EA4E8}" type="pres">
      <dgm:prSet presAssocID="{D3DC3C99-1971-4B8D-8F33-3CCFCBD931BD}" presName="tx1" presStyleLbl="revTx" presStyleIdx="3" presStyleCnt="9"/>
      <dgm:spPr/>
      <dgm:t>
        <a:bodyPr/>
        <a:lstStyle/>
        <a:p>
          <a:endParaRPr lang="en-US"/>
        </a:p>
      </dgm:t>
    </dgm:pt>
    <dgm:pt modelId="{F04B039A-228D-42FA-9948-5A4C9C4D0D3E}" type="pres">
      <dgm:prSet presAssocID="{D3DC3C99-1971-4B8D-8F33-3CCFCBD931BD}" presName="vert1" presStyleCnt="0"/>
      <dgm:spPr/>
      <dgm:t>
        <a:bodyPr/>
        <a:lstStyle/>
        <a:p>
          <a:endParaRPr lang="en-US"/>
        </a:p>
      </dgm:t>
    </dgm:pt>
    <dgm:pt modelId="{A773B013-D053-4F6F-AB3E-87BC2FFDE4CC}" type="pres">
      <dgm:prSet presAssocID="{BB434C82-3568-46BD-8020-58742DD32909}" presName="thickLine" presStyleLbl="alignNode1" presStyleIdx="4" presStyleCnt="9"/>
      <dgm:spPr/>
      <dgm:t>
        <a:bodyPr/>
        <a:lstStyle/>
        <a:p>
          <a:endParaRPr lang="en-US"/>
        </a:p>
      </dgm:t>
    </dgm:pt>
    <dgm:pt modelId="{E7AC4720-CF10-4600-A816-915BAF6AEBD9}" type="pres">
      <dgm:prSet presAssocID="{BB434C82-3568-46BD-8020-58742DD32909}" presName="horz1" presStyleCnt="0"/>
      <dgm:spPr/>
      <dgm:t>
        <a:bodyPr/>
        <a:lstStyle/>
        <a:p>
          <a:endParaRPr lang="en-US"/>
        </a:p>
      </dgm:t>
    </dgm:pt>
    <dgm:pt modelId="{A5204B63-58BE-4FFB-9759-CC0BBB354DA4}" type="pres">
      <dgm:prSet presAssocID="{BB434C82-3568-46BD-8020-58742DD32909}" presName="tx1" presStyleLbl="revTx" presStyleIdx="4" presStyleCnt="9"/>
      <dgm:spPr/>
      <dgm:t>
        <a:bodyPr/>
        <a:lstStyle/>
        <a:p>
          <a:endParaRPr lang="en-US"/>
        </a:p>
      </dgm:t>
    </dgm:pt>
    <dgm:pt modelId="{28C871AE-EA81-496E-8CE0-125A15D64B13}" type="pres">
      <dgm:prSet presAssocID="{BB434C82-3568-46BD-8020-58742DD32909}" presName="vert1" presStyleCnt="0"/>
      <dgm:spPr/>
      <dgm:t>
        <a:bodyPr/>
        <a:lstStyle/>
        <a:p>
          <a:endParaRPr lang="en-US"/>
        </a:p>
      </dgm:t>
    </dgm:pt>
    <dgm:pt modelId="{A0D35F4D-0196-457E-9CBE-40F336AD171E}" type="pres">
      <dgm:prSet presAssocID="{B63F2C6B-2488-4F7A-A8A6-2D575F55BEB2}" presName="thickLine" presStyleLbl="alignNode1" presStyleIdx="5" presStyleCnt="9"/>
      <dgm:spPr/>
      <dgm:t>
        <a:bodyPr/>
        <a:lstStyle/>
        <a:p>
          <a:endParaRPr lang="en-US"/>
        </a:p>
      </dgm:t>
    </dgm:pt>
    <dgm:pt modelId="{F4A508E5-0894-49B4-964A-56814EE259D7}" type="pres">
      <dgm:prSet presAssocID="{B63F2C6B-2488-4F7A-A8A6-2D575F55BEB2}" presName="horz1" presStyleCnt="0"/>
      <dgm:spPr/>
      <dgm:t>
        <a:bodyPr/>
        <a:lstStyle/>
        <a:p>
          <a:endParaRPr lang="en-US"/>
        </a:p>
      </dgm:t>
    </dgm:pt>
    <dgm:pt modelId="{E0E055A7-D377-412C-BE82-8CB63D9E7A19}" type="pres">
      <dgm:prSet presAssocID="{B63F2C6B-2488-4F7A-A8A6-2D575F55BEB2}" presName="tx1" presStyleLbl="revTx" presStyleIdx="5" presStyleCnt="9"/>
      <dgm:spPr/>
      <dgm:t>
        <a:bodyPr/>
        <a:lstStyle/>
        <a:p>
          <a:endParaRPr lang="en-US"/>
        </a:p>
      </dgm:t>
    </dgm:pt>
    <dgm:pt modelId="{F58FDA48-4AAD-4575-AE7F-AAB60F5C617D}" type="pres">
      <dgm:prSet presAssocID="{B63F2C6B-2488-4F7A-A8A6-2D575F55BEB2}" presName="vert1" presStyleCnt="0"/>
      <dgm:spPr/>
      <dgm:t>
        <a:bodyPr/>
        <a:lstStyle/>
        <a:p>
          <a:endParaRPr lang="en-US"/>
        </a:p>
      </dgm:t>
    </dgm:pt>
    <dgm:pt modelId="{B0E81D96-9F99-4C91-BE59-81E2F75F9D22}" type="pres">
      <dgm:prSet presAssocID="{7416A519-63E9-47AF-8A45-FCADA4F6774C}" presName="thickLine" presStyleLbl="alignNode1" presStyleIdx="6" presStyleCnt="9"/>
      <dgm:spPr/>
      <dgm:t>
        <a:bodyPr/>
        <a:lstStyle/>
        <a:p>
          <a:endParaRPr lang="en-US"/>
        </a:p>
      </dgm:t>
    </dgm:pt>
    <dgm:pt modelId="{79A42CAD-2AA7-4CE2-8279-C605CF9D5D4B}" type="pres">
      <dgm:prSet presAssocID="{7416A519-63E9-47AF-8A45-FCADA4F6774C}" presName="horz1" presStyleCnt="0"/>
      <dgm:spPr/>
      <dgm:t>
        <a:bodyPr/>
        <a:lstStyle/>
        <a:p>
          <a:endParaRPr lang="en-US"/>
        </a:p>
      </dgm:t>
    </dgm:pt>
    <dgm:pt modelId="{0F0D964E-1AEE-4D7D-8D7C-EB65557D74F9}" type="pres">
      <dgm:prSet presAssocID="{7416A519-63E9-47AF-8A45-FCADA4F6774C}" presName="tx1" presStyleLbl="revTx" presStyleIdx="6" presStyleCnt="9"/>
      <dgm:spPr/>
      <dgm:t>
        <a:bodyPr/>
        <a:lstStyle/>
        <a:p>
          <a:endParaRPr lang="en-US"/>
        </a:p>
      </dgm:t>
    </dgm:pt>
    <dgm:pt modelId="{8AD40D7C-7BF2-482E-BA20-C2792FC5FAD2}" type="pres">
      <dgm:prSet presAssocID="{7416A519-63E9-47AF-8A45-FCADA4F6774C}" presName="vert1" presStyleCnt="0"/>
      <dgm:spPr/>
      <dgm:t>
        <a:bodyPr/>
        <a:lstStyle/>
        <a:p>
          <a:endParaRPr lang="en-US"/>
        </a:p>
      </dgm:t>
    </dgm:pt>
    <dgm:pt modelId="{76DDEA14-3D50-4C1D-B8E3-33BC4991DDB6}" type="pres">
      <dgm:prSet presAssocID="{28E76BC2-6E44-4CBF-865C-A41CFA2B07BD}" presName="thickLine" presStyleLbl="alignNode1" presStyleIdx="7" presStyleCnt="9"/>
      <dgm:spPr/>
      <dgm:t>
        <a:bodyPr/>
        <a:lstStyle/>
        <a:p>
          <a:endParaRPr lang="en-US"/>
        </a:p>
      </dgm:t>
    </dgm:pt>
    <dgm:pt modelId="{FDBFF14C-6EE8-44FF-9E8D-A1CCEF4FAE67}" type="pres">
      <dgm:prSet presAssocID="{28E76BC2-6E44-4CBF-865C-A41CFA2B07BD}" presName="horz1" presStyleCnt="0"/>
      <dgm:spPr/>
      <dgm:t>
        <a:bodyPr/>
        <a:lstStyle/>
        <a:p>
          <a:endParaRPr lang="en-US"/>
        </a:p>
      </dgm:t>
    </dgm:pt>
    <dgm:pt modelId="{117445E1-B294-4104-8E80-6E96C4100F6B}" type="pres">
      <dgm:prSet presAssocID="{28E76BC2-6E44-4CBF-865C-A41CFA2B07BD}" presName="tx1" presStyleLbl="revTx" presStyleIdx="7" presStyleCnt="9"/>
      <dgm:spPr/>
      <dgm:t>
        <a:bodyPr/>
        <a:lstStyle/>
        <a:p>
          <a:endParaRPr lang="en-US"/>
        </a:p>
      </dgm:t>
    </dgm:pt>
    <dgm:pt modelId="{D4992C7E-179A-41E6-9801-1289D7DFDDFF}" type="pres">
      <dgm:prSet presAssocID="{28E76BC2-6E44-4CBF-865C-A41CFA2B07BD}" presName="vert1" presStyleCnt="0"/>
      <dgm:spPr/>
      <dgm:t>
        <a:bodyPr/>
        <a:lstStyle/>
        <a:p>
          <a:endParaRPr lang="en-US"/>
        </a:p>
      </dgm:t>
    </dgm:pt>
    <dgm:pt modelId="{50455401-3112-47A3-B97C-1677B691F01E}" type="pres">
      <dgm:prSet presAssocID="{FFD00DB5-2BB8-41EA-9DBF-FF1F8A7781E2}" presName="thickLine" presStyleLbl="alignNode1" presStyleIdx="8" presStyleCnt="9"/>
      <dgm:spPr/>
      <dgm:t>
        <a:bodyPr/>
        <a:lstStyle/>
        <a:p>
          <a:endParaRPr lang="en-US"/>
        </a:p>
      </dgm:t>
    </dgm:pt>
    <dgm:pt modelId="{4D733E14-28EE-4CF5-A6A3-630221E4BF5D}" type="pres">
      <dgm:prSet presAssocID="{FFD00DB5-2BB8-41EA-9DBF-FF1F8A7781E2}" presName="horz1" presStyleCnt="0"/>
      <dgm:spPr/>
      <dgm:t>
        <a:bodyPr/>
        <a:lstStyle/>
        <a:p>
          <a:endParaRPr lang="en-US"/>
        </a:p>
      </dgm:t>
    </dgm:pt>
    <dgm:pt modelId="{7E32A30E-1B72-4B82-A6EE-4C0D4E8E0068}" type="pres">
      <dgm:prSet presAssocID="{FFD00DB5-2BB8-41EA-9DBF-FF1F8A7781E2}" presName="tx1" presStyleLbl="revTx" presStyleIdx="8" presStyleCnt="9"/>
      <dgm:spPr/>
      <dgm:t>
        <a:bodyPr/>
        <a:lstStyle/>
        <a:p>
          <a:endParaRPr lang="en-US"/>
        </a:p>
      </dgm:t>
    </dgm:pt>
    <dgm:pt modelId="{923EBDDE-35FA-4A41-8C9A-47AD13E64740}" type="pres">
      <dgm:prSet presAssocID="{FFD00DB5-2BB8-41EA-9DBF-FF1F8A7781E2}" presName="vert1" presStyleCnt="0"/>
      <dgm:spPr/>
      <dgm:t>
        <a:bodyPr/>
        <a:lstStyle/>
        <a:p>
          <a:endParaRPr lang="en-US"/>
        </a:p>
      </dgm:t>
    </dgm:pt>
  </dgm:ptLst>
  <dgm:cxnLst>
    <dgm:cxn modelId="{D5541772-91E8-4F65-8911-F09E4E5AB582}" type="presOf" srcId="{FFD00DB5-2BB8-41EA-9DBF-FF1F8A7781E2}" destId="{7E32A30E-1B72-4B82-A6EE-4C0D4E8E0068}" srcOrd="0" destOrd="0" presId="urn:microsoft.com/office/officeart/2008/layout/LinedList"/>
    <dgm:cxn modelId="{70C79FCE-605B-4A72-86D1-7FF3F89BDEFC}" type="presOf" srcId="{B63F2C6B-2488-4F7A-A8A6-2D575F55BEB2}" destId="{E0E055A7-D377-412C-BE82-8CB63D9E7A19}" srcOrd="0" destOrd="0" presId="urn:microsoft.com/office/officeart/2008/layout/LinedList"/>
    <dgm:cxn modelId="{C5D413C4-6905-4DE4-B713-5337047CA463}" srcId="{6DD0C919-20DA-4558-803B-7BE0E8642807}" destId="{7416A519-63E9-47AF-8A45-FCADA4F6774C}" srcOrd="6" destOrd="0" parTransId="{ADB2877A-1E7D-46F2-AC48-FF86E1FB70ED}" sibTransId="{FDCE3A80-2D92-4696-BAF2-D134F3E2CCE1}"/>
    <dgm:cxn modelId="{BED87738-B5AE-4FFE-8356-F015DCDAF06F}" type="presOf" srcId="{BB434C82-3568-46BD-8020-58742DD32909}" destId="{A5204B63-58BE-4FFB-9759-CC0BBB354DA4}" srcOrd="0" destOrd="0" presId="urn:microsoft.com/office/officeart/2008/layout/LinedList"/>
    <dgm:cxn modelId="{9F8C6797-2209-4853-9D11-F6509D6E252E}" type="presOf" srcId="{6DD0C919-20DA-4558-803B-7BE0E8642807}" destId="{A1D09D60-7CEB-4277-B04D-5823F1C90B70}" srcOrd="0" destOrd="0" presId="urn:microsoft.com/office/officeart/2008/layout/LinedList"/>
    <dgm:cxn modelId="{84E3EBBD-6854-4C6E-8136-AA1D541E9DA0}" type="presOf" srcId="{7416A519-63E9-47AF-8A45-FCADA4F6774C}" destId="{0F0D964E-1AEE-4D7D-8D7C-EB65557D74F9}" srcOrd="0" destOrd="0" presId="urn:microsoft.com/office/officeart/2008/layout/LinedList"/>
    <dgm:cxn modelId="{C73F545D-3AEC-4514-AA6A-86B5B3FCA978}" srcId="{6DD0C919-20DA-4558-803B-7BE0E8642807}" destId="{28E76BC2-6E44-4CBF-865C-A41CFA2B07BD}" srcOrd="7" destOrd="0" parTransId="{DF945792-43A4-4379-BB31-B100FF5E1152}" sibTransId="{08C965E4-BBC3-4502-9500-FB88B90613E5}"/>
    <dgm:cxn modelId="{0AF2DFD3-E073-4A88-8A69-B2A977319620}" srcId="{6DD0C919-20DA-4558-803B-7BE0E8642807}" destId="{088D1F67-2C39-4F1C-962F-8B1204F0BAF1}" srcOrd="0" destOrd="0" parTransId="{C15402FD-FB59-453C-9556-9973CFC23DFA}" sibTransId="{1DFA23DC-624D-4DF2-857E-87E9C7FE20C1}"/>
    <dgm:cxn modelId="{4CCB6F6F-5860-49E9-B820-6588ECD4AAC8}" srcId="{6DD0C919-20DA-4558-803B-7BE0E8642807}" destId="{B63F2C6B-2488-4F7A-A8A6-2D575F55BEB2}" srcOrd="5" destOrd="0" parTransId="{CB1E588A-D384-4BF5-8F65-B748CD896A81}" sibTransId="{2E966941-CC4E-4EFB-A397-6A7BDADFCF43}"/>
    <dgm:cxn modelId="{7A2DDBEF-F326-4DEF-B268-1D39F12B360D}" srcId="{6DD0C919-20DA-4558-803B-7BE0E8642807}" destId="{D3DC3C99-1971-4B8D-8F33-3CCFCBD931BD}" srcOrd="3" destOrd="0" parTransId="{F3A6ACE3-2478-4358-AAF4-63C1CCB70885}" sibTransId="{5CBB342B-75F3-40B7-839A-B75E7EB5E9D8}"/>
    <dgm:cxn modelId="{4DA249BA-FE3A-4A7B-9DC7-B9065B6D1B92}" type="presOf" srcId="{D3DC3C99-1971-4B8D-8F33-3CCFCBD931BD}" destId="{24E2B331-B2BD-4B12-B161-4E7CDB2EA4E8}" srcOrd="0" destOrd="0" presId="urn:microsoft.com/office/officeart/2008/layout/LinedList"/>
    <dgm:cxn modelId="{CC3F89AA-2032-4F88-86C2-D8E72D3D831C}" type="presOf" srcId="{28E76BC2-6E44-4CBF-865C-A41CFA2B07BD}" destId="{117445E1-B294-4104-8E80-6E96C4100F6B}" srcOrd="0" destOrd="0" presId="urn:microsoft.com/office/officeart/2008/layout/LinedList"/>
    <dgm:cxn modelId="{72E33EF8-26EB-48A4-B31B-524DD134049A}" srcId="{6DD0C919-20DA-4558-803B-7BE0E8642807}" destId="{BB434C82-3568-46BD-8020-58742DD32909}" srcOrd="4" destOrd="0" parTransId="{7AF42216-E437-4693-9786-326C581E1208}" sibTransId="{128CC20B-042D-468F-AD35-92C1A016DF13}"/>
    <dgm:cxn modelId="{D42B3107-A225-463B-A962-F2534F9358CE}" type="presOf" srcId="{F02FBC50-21D7-4E16-B66E-6B3D29785D76}" destId="{6EA252BC-D98A-4B08-8201-3135E8E68593}" srcOrd="0" destOrd="0" presId="urn:microsoft.com/office/officeart/2008/layout/LinedList"/>
    <dgm:cxn modelId="{7CE9C8FE-1C77-4FAB-8785-7E6C480B5CD8}" type="presOf" srcId="{F8F98C62-84F3-4628-8ECE-3DCAED8FF44D}" destId="{418D119D-3C09-44B4-A246-EDF112CF52EE}" srcOrd="0" destOrd="0" presId="urn:microsoft.com/office/officeart/2008/layout/LinedList"/>
    <dgm:cxn modelId="{AFBBA1F8-EB35-4DF4-92FC-6B769CAC74AA}" srcId="{6DD0C919-20DA-4558-803B-7BE0E8642807}" destId="{F02FBC50-21D7-4E16-B66E-6B3D29785D76}" srcOrd="1" destOrd="0" parTransId="{E21E74F0-77CC-422B-BFDE-2AD7CD3ED89A}" sibTransId="{9ED183B5-35F9-48B6-B57E-737D5F718FAA}"/>
    <dgm:cxn modelId="{02D8AFDD-E603-4C7C-A6B7-DBEFF1805A47}" srcId="{6DD0C919-20DA-4558-803B-7BE0E8642807}" destId="{FFD00DB5-2BB8-41EA-9DBF-FF1F8A7781E2}" srcOrd="8" destOrd="0" parTransId="{4DE6D127-87DB-4905-A2FE-A619CB8C0B28}" sibTransId="{1C57CB03-E915-4AE7-B22C-F45FBEC41400}"/>
    <dgm:cxn modelId="{6CE6B987-1802-478D-9830-32FE33A7D6D5}" srcId="{6DD0C919-20DA-4558-803B-7BE0E8642807}" destId="{F8F98C62-84F3-4628-8ECE-3DCAED8FF44D}" srcOrd="2" destOrd="0" parTransId="{57D84036-B800-4F34-A551-CB4FF7645D94}" sibTransId="{97A0EE88-CB25-4F28-A797-DCB5DDB11D4E}"/>
    <dgm:cxn modelId="{550DFC17-3F17-4639-A03A-51A2A238AB64}" type="presOf" srcId="{088D1F67-2C39-4F1C-962F-8B1204F0BAF1}" destId="{4053E79E-8947-42B6-B657-718B75B2C375}" srcOrd="0" destOrd="0" presId="urn:microsoft.com/office/officeart/2008/layout/LinedList"/>
    <dgm:cxn modelId="{59C1ECC3-6ACA-4A1C-86F1-2F84A7CEF4C7}" type="presParOf" srcId="{A1D09D60-7CEB-4277-B04D-5823F1C90B70}" destId="{E9443E18-97F3-4408-9F04-BE1CF514129E}" srcOrd="0" destOrd="0" presId="urn:microsoft.com/office/officeart/2008/layout/LinedList"/>
    <dgm:cxn modelId="{E2EFC973-EA44-4C3C-B304-EAF19F8FEA46}" type="presParOf" srcId="{A1D09D60-7CEB-4277-B04D-5823F1C90B70}" destId="{33D28EF4-5B7E-4A78-8DFB-273B2A042D24}" srcOrd="1" destOrd="0" presId="urn:microsoft.com/office/officeart/2008/layout/LinedList"/>
    <dgm:cxn modelId="{3F392663-F889-4D1D-B849-209E18BDA2E3}" type="presParOf" srcId="{33D28EF4-5B7E-4A78-8DFB-273B2A042D24}" destId="{4053E79E-8947-42B6-B657-718B75B2C375}" srcOrd="0" destOrd="0" presId="urn:microsoft.com/office/officeart/2008/layout/LinedList"/>
    <dgm:cxn modelId="{7C9A8A11-EA77-4DCB-9E30-361F830FD423}" type="presParOf" srcId="{33D28EF4-5B7E-4A78-8DFB-273B2A042D24}" destId="{393704B3-3447-4344-A48A-FF2C349117B8}" srcOrd="1" destOrd="0" presId="urn:microsoft.com/office/officeart/2008/layout/LinedList"/>
    <dgm:cxn modelId="{FC9BCF7A-8CEE-4140-930C-50D169E2A480}" type="presParOf" srcId="{A1D09D60-7CEB-4277-B04D-5823F1C90B70}" destId="{EFCDBB3F-83FC-455F-841B-7AE30A3D3DD6}" srcOrd="2" destOrd="0" presId="urn:microsoft.com/office/officeart/2008/layout/LinedList"/>
    <dgm:cxn modelId="{24F4E2AC-454F-43A1-A96B-71F16930ED98}" type="presParOf" srcId="{A1D09D60-7CEB-4277-B04D-5823F1C90B70}" destId="{B2397848-8847-4253-9449-CF4DF2AE0913}" srcOrd="3" destOrd="0" presId="urn:microsoft.com/office/officeart/2008/layout/LinedList"/>
    <dgm:cxn modelId="{91E78E85-118A-48DE-B84F-9465F5FB634A}" type="presParOf" srcId="{B2397848-8847-4253-9449-CF4DF2AE0913}" destId="{6EA252BC-D98A-4B08-8201-3135E8E68593}" srcOrd="0" destOrd="0" presId="urn:microsoft.com/office/officeart/2008/layout/LinedList"/>
    <dgm:cxn modelId="{891308DA-21C5-4D15-B65D-AFEA22395485}" type="presParOf" srcId="{B2397848-8847-4253-9449-CF4DF2AE0913}" destId="{32779860-2A3A-4422-A18F-805CF2CD2F72}" srcOrd="1" destOrd="0" presId="urn:microsoft.com/office/officeart/2008/layout/LinedList"/>
    <dgm:cxn modelId="{AEFF2A53-A2DD-4E91-9773-9E2EABD56318}" type="presParOf" srcId="{A1D09D60-7CEB-4277-B04D-5823F1C90B70}" destId="{40850E13-A7E5-45FA-9E0D-7D92761C049F}" srcOrd="4" destOrd="0" presId="urn:microsoft.com/office/officeart/2008/layout/LinedList"/>
    <dgm:cxn modelId="{094B4B98-E21F-400B-B22D-D89B09500589}" type="presParOf" srcId="{A1D09D60-7CEB-4277-B04D-5823F1C90B70}" destId="{64393FD4-81D2-43A0-B5A2-E47CEF248C4F}" srcOrd="5" destOrd="0" presId="urn:microsoft.com/office/officeart/2008/layout/LinedList"/>
    <dgm:cxn modelId="{7C3F9301-CA8B-4DE1-AC9B-D73C8C368455}" type="presParOf" srcId="{64393FD4-81D2-43A0-B5A2-E47CEF248C4F}" destId="{418D119D-3C09-44B4-A246-EDF112CF52EE}" srcOrd="0" destOrd="0" presId="urn:microsoft.com/office/officeart/2008/layout/LinedList"/>
    <dgm:cxn modelId="{3C414829-0E95-4A4E-9DDD-402F4BD015AC}" type="presParOf" srcId="{64393FD4-81D2-43A0-B5A2-E47CEF248C4F}" destId="{78B94DE6-F866-452D-B627-04BEA615C906}" srcOrd="1" destOrd="0" presId="urn:microsoft.com/office/officeart/2008/layout/LinedList"/>
    <dgm:cxn modelId="{F17612DB-D4B0-47B3-AD85-76632F602724}" type="presParOf" srcId="{A1D09D60-7CEB-4277-B04D-5823F1C90B70}" destId="{EBB35040-D3E9-419C-9685-1E954161432B}" srcOrd="6" destOrd="0" presId="urn:microsoft.com/office/officeart/2008/layout/LinedList"/>
    <dgm:cxn modelId="{0EF00EAF-EAC1-4CBD-B548-7AC629B476AE}" type="presParOf" srcId="{A1D09D60-7CEB-4277-B04D-5823F1C90B70}" destId="{F75347F5-2424-4656-A0CB-A4B2FAFF647B}" srcOrd="7" destOrd="0" presId="urn:microsoft.com/office/officeart/2008/layout/LinedList"/>
    <dgm:cxn modelId="{28B67695-278A-493C-A4B6-28773CC6A937}" type="presParOf" srcId="{F75347F5-2424-4656-A0CB-A4B2FAFF647B}" destId="{24E2B331-B2BD-4B12-B161-4E7CDB2EA4E8}" srcOrd="0" destOrd="0" presId="urn:microsoft.com/office/officeart/2008/layout/LinedList"/>
    <dgm:cxn modelId="{6CFA1D33-0DD4-477B-95C2-D7F8AD85DF5B}" type="presParOf" srcId="{F75347F5-2424-4656-A0CB-A4B2FAFF647B}" destId="{F04B039A-228D-42FA-9948-5A4C9C4D0D3E}" srcOrd="1" destOrd="0" presId="urn:microsoft.com/office/officeart/2008/layout/LinedList"/>
    <dgm:cxn modelId="{169E4CC2-A815-4072-A0CC-E2C5127003ED}" type="presParOf" srcId="{A1D09D60-7CEB-4277-B04D-5823F1C90B70}" destId="{A773B013-D053-4F6F-AB3E-87BC2FFDE4CC}" srcOrd="8" destOrd="0" presId="urn:microsoft.com/office/officeart/2008/layout/LinedList"/>
    <dgm:cxn modelId="{FDA5860F-7FC9-4411-BD4C-679007910232}" type="presParOf" srcId="{A1D09D60-7CEB-4277-B04D-5823F1C90B70}" destId="{E7AC4720-CF10-4600-A816-915BAF6AEBD9}" srcOrd="9" destOrd="0" presId="urn:microsoft.com/office/officeart/2008/layout/LinedList"/>
    <dgm:cxn modelId="{4D93AFC3-08E6-4D75-9990-A6676F88F5C1}" type="presParOf" srcId="{E7AC4720-CF10-4600-A816-915BAF6AEBD9}" destId="{A5204B63-58BE-4FFB-9759-CC0BBB354DA4}" srcOrd="0" destOrd="0" presId="urn:microsoft.com/office/officeart/2008/layout/LinedList"/>
    <dgm:cxn modelId="{F49A25CF-A387-42F8-8DEC-0D9D3ADA25C3}" type="presParOf" srcId="{E7AC4720-CF10-4600-A816-915BAF6AEBD9}" destId="{28C871AE-EA81-496E-8CE0-125A15D64B13}" srcOrd="1" destOrd="0" presId="urn:microsoft.com/office/officeart/2008/layout/LinedList"/>
    <dgm:cxn modelId="{82FAC518-5613-49E7-919B-70D0EF4572E2}" type="presParOf" srcId="{A1D09D60-7CEB-4277-B04D-5823F1C90B70}" destId="{A0D35F4D-0196-457E-9CBE-40F336AD171E}" srcOrd="10" destOrd="0" presId="urn:microsoft.com/office/officeart/2008/layout/LinedList"/>
    <dgm:cxn modelId="{132BF6E4-3992-4A29-9C92-F4CDC24C715C}" type="presParOf" srcId="{A1D09D60-7CEB-4277-B04D-5823F1C90B70}" destId="{F4A508E5-0894-49B4-964A-56814EE259D7}" srcOrd="11" destOrd="0" presId="urn:microsoft.com/office/officeart/2008/layout/LinedList"/>
    <dgm:cxn modelId="{EE160A07-85C3-4E97-9C53-948A6293B14A}" type="presParOf" srcId="{F4A508E5-0894-49B4-964A-56814EE259D7}" destId="{E0E055A7-D377-412C-BE82-8CB63D9E7A19}" srcOrd="0" destOrd="0" presId="urn:microsoft.com/office/officeart/2008/layout/LinedList"/>
    <dgm:cxn modelId="{7FAA3C44-5708-4A79-9531-FF608795FBBA}" type="presParOf" srcId="{F4A508E5-0894-49B4-964A-56814EE259D7}" destId="{F58FDA48-4AAD-4575-AE7F-AAB60F5C617D}" srcOrd="1" destOrd="0" presId="urn:microsoft.com/office/officeart/2008/layout/LinedList"/>
    <dgm:cxn modelId="{276AE194-A27F-454A-9C34-F9DAEEA40271}" type="presParOf" srcId="{A1D09D60-7CEB-4277-B04D-5823F1C90B70}" destId="{B0E81D96-9F99-4C91-BE59-81E2F75F9D22}" srcOrd="12" destOrd="0" presId="urn:microsoft.com/office/officeart/2008/layout/LinedList"/>
    <dgm:cxn modelId="{866E61F7-616A-4648-AF60-0106A620545A}" type="presParOf" srcId="{A1D09D60-7CEB-4277-B04D-5823F1C90B70}" destId="{79A42CAD-2AA7-4CE2-8279-C605CF9D5D4B}" srcOrd="13" destOrd="0" presId="urn:microsoft.com/office/officeart/2008/layout/LinedList"/>
    <dgm:cxn modelId="{C6676859-7874-4B76-9C1E-82C9D1F9C8A8}" type="presParOf" srcId="{79A42CAD-2AA7-4CE2-8279-C605CF9D5D4B}" destId="{0F0D964E-1AEE-4D7D-8D7C-EB65557D74F9}" srcOrd="0" destOrd="0" presId="urn:microsoft.com/office/officeart/2008/layout/LinedList"/>
    <dgm:cxn modelId="{2DD947C0-D96F-46EC-B995-450AD5DBD4A2}" type="presParOf" srcId="{79A42CAD-2AA7-4CE2-8279-C605CF9D5D4B}" destId="{8AD40D7C-7BF2-482E-BA20-C2792FC5FAD2}" srcOrd="1" destOrd="0" presId="urn:microsoft.com/office/officeart/2008/layout/LinedList"/>
    <dgm:cxn modelId="{A75DF384-FB88-48E5-8C8F-7B871630EC51}" type="presParOf" srcId="{A1D09D60-7CEB-4277-B04D-5823F1C90B70}" destId="{76DDEA14-3D50-4C1D-B8E3-33BC4991DDB6}" srcOrd="14" destOrd="0" presId="urn:microsoft.com/office/officeart/2008/layout/LinedList"/>
    <dgm:cxn modelId="{BB2186ED-DFD3-4B5A-A0BA-8FBE03430304}" type="presParOf" srcId="{A1D09D60-7CEB-4277-B04D-5823F1C90B70}" destId="{FDBFF14C-6EE8-44FF-9E8D-A1CCEF4FAE67}" srcOrd="15" destOrd="0" presId="urn:microsoft.com/office/officeart/2008/layout/LinedList"/>
    <dgm:cxn modelId="{E9E31DAA-25F1-4331-8F8E-90AB69FCB38E}" type="presParOf" srcId="{FDBFF14C-6EE8-44FF-9E8D-A1CCEF4FAE67}" destId="{117445E1-B294-4104-8E80-6E96C4100F6B}" srcOrd="0" destOrd="0" presId="urn:microsoft.com/office/officeart/2008/layout/LinedList"/>
    <dgm:cxn modelId="{24FC0164-ABD1-46E2-B8E9-281078097838}" type="presParOf" srcId="{FDBFF14C-6EE8-44FF-9E8D-A1CCEF4FAE67}" destId="{D4992C7E-179A-41E6-9801-1289D7DFDDFF}" srcOrd="1" destOrd="0" presId="urn:microsoft.com/office/officeart/2008/layout/LinedList"/>
    <dgm:cxn modelId="{C029340F-A676-4424-B8A5-FA1D95526ACC}" type="presParOf" srcId="{A1D09D60-7CEB-4277-B04D-5823F1C90B70}" destId="{50455401-3112-47A3-B97C-1677B691F01E}" srcOrd="16" destOrd="0" presId="urn:microsoft.com/office/officeart/2008/layout/LinedList"/>
    <dgm:cxn modelId="{1A377298-3134-4FAC-8EAD-C5910159EB93}" type="presParOf" srcId="{A1D09D60-7CEB-4277-B04D-5823F1C90B70}" destId="{4D733E14-28EE-4CF5-A6A3-630221E4BF5D}" srcOrd="17" destOrd="0" presId="urn:microsoft.com/office/officeart/2008/layout/LinedList"/>
    <dgm:cxn modelId="{DCAE0A75-3155-41DB-BA42-6C2757C5DAA4}" type="presParOf" srcId="{4D733E14-28EE-4CF5-A6A3-630221E4BF5D}" destId="{7E32A30E-1B72-4B82-A6EE-4C0D4E8E0068}" srcOrd="0" destOrd="0" presId="urn:microsoft.com/office/officeart/2008/layout/LinedList"/>
    <dgm:cxn modelId="{04F74FC1-E1DD-41B6-A7BE-D2753CC4832E}" type="presParOf" srcId="{4D733E14-28EE-4CF5-A6A3-630221E4BF5D}" destId="{923EBDDE-35FA-4A41-8C9A-47AD13E647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A30B7D-60ED-4F5F-925F-D445ECE9A83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5CCDE8A-84A1-4578-ADFC-F3DC3A3C0CFA}">
      <dgm:prSet phldrT="[Text]"/>
      <dgm:spPr/>
      <dgm:t>
        <a:bodyPr/>
        <a:lstStyle/>
        <a:p>
          <a:r>
            <a:rPr lang="en-US" dirty="0" smtClean="0"/>
            <a:t>Relies on non-numeric data</a:t>
          </a:r>
          <a:endParaRPr lang="en-US" dirty="0"/>
        </a:p>
      </dgm:t>
    </dgm:pt>
    <dgm:pt modelId="{E0EDDF2B-3FB2-4DD1-953C-2ECDC2CFEB6B}" type="parTrans" cxnId="{B01FE450-D16E-4E25-B2DF-7064766C8EAE}">
      <dgm:prSet/>
      <dgm:spPr/>
      <dgm:t>
        <a:bodyPr/>
        <a:lstStyle/>
        <a:p>
          <a:endParaRPr lang="en-US"/>
        </a:p>
      </dgm:t>
    </dgm:pt>
    <dgm:pt modelId="{4641B958-872E-409B-B644-65C9F8A552B6}" type="sibTrans" cxnId="{B01FE450-D16E-4E25-B2DF-7064766C8EAE}">
      <dgm:prSet/>
      <dgm:spPr/>
      <dgm:t>
        <a:bodyPr/>
        <a:lstStyle/>
        <a:p>
          <a:endParaRPr lang="en-US"/>
        </a:p>
      </dgm:t>
    </dgm:pt>
    <dgm:pt modelId="{95C21C19-BE71-4FF6-BEBE-85E3FD8E93E3}">
      <dgm:prSet phldrT="[Text]"/>
      <dgm:spPr/>
      <dgm:t>
        <a:bodyPr/>
        <a:lstStyle/>
        <a:p>
          <a:r>
            <a:rPr lang="en-US" dirty="0" smtClean="0"/>
            <a:t>Role of researcher is important</a:t>
          </a:r>
          <a:endParaRPr lang="en-US" dirty="0"/>
        </a:p>
      </dgm:t>
    </dgm:pt>
    <dgm:pt modelId="{3308B003-FA58-4CC3-A2A5-343A1F9AD63D}" type="parTrans" cxnId="{28D28BC8-343B-4337-AFDC-A9AD5416081A}">
      <dgm:prSet/>
      <dgm:spPr/>
      <dgm:t>
        <a:bodyPr/>
        <a:lstStyle/>
        <a:p>
          <a:endParaRPr lang="en-US"/>
        </a:p>
      </dgm:t>
    </dgm:pt>
    <dgm:pt modelId="{0E16636A-018B-405A-9AC6-6DB786CDC251}" type="sibTrans" cxnId="{28D28BC8-343B-4337-AFDC-A9AD5416081A}">
      <dgm:prSet/>
      <dgm:spPr/>
      <dgm:t>
        <a:bodyPr/>
        <a:lstStyle/>
        <a:p>
          <a:endParaRPr lang="en-US"/>
        </a:p>
      </dgm:t>
    </dgm:pt>
    <dgm:pt modelId="{502BB8F0-DFD3-4700-9964-31A3ADB5E9C7}">
      <dgm:prSet phldrT="[Text]"/>
      <dgm:spPr/>
      <dgm:t>
        <a:bodyPr/>
        <a:lstStyle/>
        <a:p>
          <a:r>
            <a:rPr lang="en-US" dirty="0" smtClean="0"/>
            <a:t>Holistic and contextual analyses</a:t>
          </a:r>
          <a:endParaRPr lang="en-US" dirty="0"/>
        </a:p>
      </dgm:t>
    </dgm:pt>
    <dgm:pt modelId="{6166A80E-77A7-433B-8075-995190ABF11A}" type="parTrans" cxnId="{2133E1A1-00B0-4A61-94AA-D7C4542F0703}">
      <dgm:prSet/>
      <dgm:spPr/>
      <dgm:t>
        <a:bodyPr/>
        <a:lstStyle/>
        <a:p>
          <a:endParaRPr lang="en-US"/>
        </a:p>
      </dgm:t>
    </dgm:pt>
    <dgm:pt modelId="{2DEF54C8-1249-4BB9-8443-3E582101C04B}" type="sibTrans" cxnId="{2133E1A1-00B0-4A61-94AA-D7C4542F0703}">
      <dgm:prSet/>
      <dgm:spPr/>
      <dgm:t>
        <a:bodyPr/>
        <a:lstStyle/>
        <a:p>
          <a:endParaRPr lang="en-US"/>
        </a:p>
      </dgm:t>
    </dgm:pt>
    <dgm:pt modelId="{6BF24633-374B-4456-A86C-A2E08C9EF954}">
      <dgm:prSet phldrT="[Text]"/>
      <dgm:spPr/>
      <dgm:t>
        <a:bodyPr/>
        <a:lstStyle/>
        <a:p>
          <a:r>
            <a:rPr lang="en-US" dirty="0" smtClean="0"/>
            <a:t>Data collection and analysis can be concurrent</a:t>
          </a:r>
          <a:endParaRPr lang="en-US" dirty="0"/>
        </a:p>
      </dgm:t>
    </dgm:pt>
    <dgm:pt modelId="{574B9188-9B15-4BCF-B01E-8A5449EFFAC7}" type="parTrans" cxnId="{14853589-B602-45CD-8187-45728DE38DAF}">
      <dgm:prSet/>
      <dgm:spPr/>
      <dgm:t>
        <a:bodyPr/>
        <a:lstStyle/>
        <a:p>
          <a:endParaRPr lang="en-US"/>
        </a:p>
      </dgm:t>
    </dgm:pt>
    <dgm:pt modelId="{7333D633-A93F-4786-A9C2-EBC984AC76E3}" type="sibTrans" cxnId="{14853589-B602-45CD-8187-45728DE38DAF}">
      <dgm:prSet/>
      <dgm:spPr/>
      <dgm:t>
        <a:bodyPr/>
        <a:lstStyle/>
        <a:p>
          <a:endParaRPr lang="en-US"/>
        </a:p>
      </dgm:t>
    </dgm:pt>
    <dgm:pt modelId="{8635C37D-8878-48D9-865F-82C2BABD4E09}">
      <dgm:prSet phldrT="[Text]"/>
      <dgm:spPr/>
      <dgm:t>
        <a:bodyPr/>
        <a:lstStyle/>
        <a:p>
          <a:r>
            <a:rPr lang="en-US" dirty="0" smtClean="0"/>
            <a:t>Does NOT use statistics</a:t>
          </a:r>
          <a:endParaRPr lang="en-US" dirty="0"/>
        </a:p>
      </dgm:t>
    </dgm:pt>
    <dgm:pt modelId="{FBD49BAF-3B69-4648-8066-2ECCA539971F}" type="parTrans" cxnId="{FB4E52B3-02C2-4CBE-A0BF-5252B6DC9E27}">
      <dgm:prSet/>
      <dgm:spPr/>
      <dgm:t>
        <a:bodyPr/>
        <a:lstStyle/>
        <a:p>
          <a:endParaRPr lang="en-US"/>
        </a:p>
      </dgm:t>
    </dgm:pt>
    <dgm:pt modelId="{F6869E4E-68B9-411F-9CBF-D4C8578B6580}" type="sibTrans" cxnId="{FB4E52B3-02C2-4CBE-A0BF-5252B6DC9E27}">
      <dgm:prSet/>
      <dgm:spPr/>
      <dgm:t>
        <a:bodyPr/>
        <a:lstStyle/>
        <a:p>
          <a:endParaRPr lang="en-US"/>
        </a:p>
      </dgm:t>
    </dgm:pt>
    <dgm:pt modelId="{E30DDE54-67B0-40DC-9D78-D84360EE8B7E}" type="pres">
      <dgm:prSet presAssocID="{0AA30B7D-60ED-4F5F-925F-D445ECE9A839}" presName="diagram" presStyleCnt="0">
        <dgm:presLayoutVars>
          <dgm:dir/>
          <dgm:resizeHandles val="exact"/>
        </dgm:presLayoutVars>
      </dgm:prSet>
      <dgm:spPr/>
    </dgm:pt>
    <dgm:pt modelId="{15C218EE-E36D-4363-A4CF-6EF4E6588209}" type="pres">
      <dgm:prSet presAssocID="{15CCDE8A-84A1-4578-ADFC-F3DC3A3C0CFA}" presName="node" presStyleLbl="node1" presStyleIdx="0" presStyleCnt="5">
        <dgm:presLayoutVars>
          <dgm:bulletEnabled val="1"/>
        </dgm:presLayoutVars>
      </dgm:prSet>
      <dgm:spPr/>
    </dgm:pt>
    <dgm:pt modelId="{2F373E20-C1AE-4BAC-BF5B-ED0C8A61226A}" type="pres">
      <dgm:prSet presAssocID="{4641B958-872E-409B-B644-65C9F8A552B6}" presName="sibTrans" presStyleCnt="0"/>
      <dgm:spPr/>
    </dgm:pt>
    <dgm:pt modelId="{1625AD77-6E87-4EB4-AE57-BD97F0F4C494}" type="pres">
      <dgm:prSet presAssocID="{95C21C19-BE71-4FF6-BEBE-85E3FD8E93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244AB-6811-4E4F-AE3B-183485C799DA}" type="pres">
      <dgm:prSet presAssocID="{0E16636A-018B-405A-9AC6-6DB786CDC251}" presName="sibTrans" presStyleCnt="0"/>
      <dgm:spPr/>
    </dgm:pt>
    <dgm:pt modelId="{1E89325D-74B9-4F59-9B12-ABDC308B18E5}" type="pres">
      <dgm:prSet presAssocID="{502BB8F0-DFD3-4700-9964-31A3ADB5E9C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B5425-D4D5-4CEB-980C-6EDD626040F6}" type="pres">
      <dgm:prSet presAssocID="{2DEF54C8-1249-4BB9-8443-3E582101C04B}" presName="sibTrans" presStyleCnt="0"/>
      <dgm:spPr/>
    </dgm:pt>
    <dgm:pt modelId="{8664666B-1CC2-4403-9A3F-D0B969A1A148}" type="pres">
      <dgm:prSet presAssocID="{6BF24633-374B-4456-A86C-A2E08C9EF9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D5AF62-9303-4958-B889-10ACBD437E7D}" type="pres">
      <dgm:prSet presAssocID="{7333D633-A93F-4786-A9C2-EBC984AC76E3}" presName="sibTrans" presStyleCnt="0"/>
      <dgm:spPr/>
    </dgm:pt>
    <dgm:pt modelId="{726CE73A-35EA-42C5-8E6B-9DA3595A67F1}" type="pres">
      <dgm:prSet presAssocID="{8635C37D-8878-48D9-865F-82C2BABD4E0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3E1A1-00B0-4A61-94AA-D7C4542F0703}" srcId="{0AA30B7D-60ED-4F5F-925F-D445ECE9A839}" destId="{502BB8F0-DFD3-4700-9964-31A3ADB5E9C7}" srcOrd="2" destOrd="0" parTransId="{6166A80E-77A7-433B-8075-995190ABF11A}" sibTransId="{2DEF54C8-1249-4BB9-8443-3E582101C04B}"/>
    <dgm:cxn modelId="{276D777D-2CD4-4534-B572-4344423C65E1}" type="presOf" srcId="{0AA30B7D-60ED-4F5F-925F-D445ECE9A839}" destId="{E30DDE54-67B0-40DC-9D78-D84360EE8B7E}" srcOrd="0" destOrd="0" presId="urn:microsoft.com/office/officeart/2005/8/layout/default"/>
    <dgm:cxn modelId="{8EA5230D-B334-4B6D-942B-3B966E5A0423}" type="presOf" srcId="{6BF24633-374B-4456-A86C-A2E08C9EF954}" destId="{8664666B-1CC2-4403-9A3F-D0B969A1A148}" srcOrd="0" destOrd="0" presId="urn:microsoft.com/office/officeart/2005/8/layout/default"/>
    <dgm:cxn modelId="{14853589-B602-45CD-8187-45728DE38DAF}" srcId="{0AA30B7D-60ED-4F5F-925F-D445ECE9A839}" destId="{6BF24633-374B-4456-A86C-A2E08C9EF954}" srcOrd="3" destOrd="0" parTransId="{574B9188-9B15-4BCF-B01E-8A5449EFFAC7}" sibTransId="{7333D633-A93F-4786-A9C2-EBC984AC76E3}"/>
    <dgm:cxn modelId="{565B002B-F1FA-4F88-A008-02712189C54B}" type="presOf" srcId="{95C21C19-BE71-4FF6-BEBE-85E3FD8E93E3}" destId="{1625AD77-6E87-4EB4-AE57-BD97F0F4C494}" srcOrd="0" destOrd="0" presId="urn:microsoft.com/office/officeart/2005/8/layout/default"/>
    <dgm:cxn modelId="{FB4E52B3-02C2-4CBE-A0BF-5252B6DC9E27}" srcId="{0AA30B7D-60ED-4F5F-925F-D445ECE9A839}" destId="{8635C37D-8878-48D9-865F-82C2BABD4E09}" srcOrd="4" destOrd="0" parTransId="{FBD49BAF-3B69-4648-8066-2ECCA539971F}" sibTransId="{F6869E4E-68B9-411F-9CBF-D4C8578B6580}"/>
    <dgm:cxn modelId="{6598EB01-81C8-4DCC-BEF4-FE541E994698}" type="presOf" srcId="{15CCDE8A-84A1-4578-ADFC-F3DC3A3C0CFA}" destId="{15C218EE-E36D-4363-A4CF-6EF4E6588209}" srcOrd="0" destOrd="0" presId="urn:microsoft.com/office/officeart/2005/8/layout/default"/>
    <dgm:cxn modelId="{3331A33A-3FC5-4909-B2E8-532AD97B6753}" type="presOf" srcId="{8635C37D-8878-48D9-865F-82C2BABD4E09}" destId="{726CE73A-35EA-42C5-8E6B-9DA3595A67F1}" srcOrd="0" destOrd="0" presId="urn:microsoft.com/office/officeart/2005/8/layout/default"/>
    <dgm:cxn modelId="{28D28BC8-343B-4337-AFDC-A9AD5416081A}" srcId="{0AA30B7D-60ED-4F5F-925F-D445ECE9A839}" destId="{95C21C19-BE71-4FF6-BEBE-85E3FD8E93E3}" srcOrd="1" destOrd="0" parTransId="{3308B003-FA58-4CC3-A2A5-343A1F9AD63D}" sibTransId="{0E16636A-018B-405A-9AC6-6DB786CDC251}"/>
    <dgm:cxn modelId="{B01FE450-D16E-4E25-B2DF-7064766C8EAE}" srcId="{0AA30B7D-60ED-4F5F-925F-D445ECE9A839}" destId="{15CCDE8A-84A1-4578-ADFC-F3DC3A3C0CFA}" srcOrd="0" destOrd="0" parTransId="{E0EDDF2B-3FB2-4DD1-953C-2ECDC2CFEB6B}" sibTransId="{4641B958-872E-409B-B644-65C9F8A552B6}"/>
    <dgm:cxn modelId="{38FD0974-83FF-40AC-81CA-2CC0DDD7B0B2}" type="presOf" srcId="{502BB8F0-DFD3-4700-9964-31A3ADB5E9C7}" destId="{1E89325D-74B9-4F59-9B12-ABDC308B18E5}" srcOrd="0" destOrd="0" presId="urn:microsoft.com/office/officeart/2005/8/layout/default"/>
    <dgm:cxn modelId="{728374F3-DBA4-40EF-BBDB-6863DE3345F8}" type="presParOf" srcId="{E30DDE54-67B0-40DC-9D78-D84360EE8B7E}" destId="{15C218EE-E36D-4363-A4CF-6EF4E6588209}" srcOrd="0" destOrd="0" presId="urn:microsoft.com/office/officeart/2005/8/layout/default"/>
    <dgm:cxn modelId="{B4535754-B58F-4B70-9BA7-4C86879CCACF}" type="presParOf" srcId="{E30DDE54-67B0-40DC-9D78-D84360EE8B7E}" destId="{2F373E20-C1AE-4BAC-BF5B-ED0C8A61226A}" srcOrd="1" destOrd="0" presId="urn:microsoft.com/office/officeart/2005/8/layout/default"/>
    <dgm:cxn modelId="{5EDE3A7A-91BE-41D1-819B-5EE838223808}" type="presParOf" srcId="{E30DDE54-67B0-40DC-9D78-D84360EE8B7E}" destId="{1625AD77-6E87-4EB4-AE57-BD97F0F4C494}" srcOrd="2" destOrd="0" presId="urn:microsoft.com/office/officeart/2005/8/layout/default"/>
    <dgm:cxn modelId="{E5179663-F3DB-4F73-A8F6-53CB2643DA5E}" type="presParOf" srcId="{E30DDE54-67B0-40DC-9D78-D84360EE8B7E}" destId="{A05244AB-6811-4E4F-AE3B-183485C799DA}" srcOrd="3" destOrd="0" presId="urn:microsoft.com/office/officeart/2005/8/layout/default"/>
    <dgm:cxn modelId="{AA7E2661-3D2A-47BC-A729-6CD6D830ED7F}" type="presParOf" srcId="{E30DDE54-67B0-40DC-9D78-D84360EE8B7E}" destId="{1E89325D-74B9-4F59-9B12-ABDC308B18E5}" srcOrd="4" destOrd="0" presId="urn:microsoft.com/office/officeart/2005/8/layout/default"/>
    <dgm:cxn modelId="{04E10D9C-E49A-47A0-963A-FD2191684987}" type="presParOf" srcId="{E30DDE54-67B0-40DC-9D78-D84360EE8B7E}" destId="{B45B5425-D4D5-4CEB-980C-6EDD626040F6}" srcOrd="5" destOrd="0" presId="urn:microsoft.com/office/officeart/2005/8/layout/default"/>
    <dgm:cxn modelId="{EEC45C7E-5C2B-4804-BE4C-4B04C1807BFB}" type="presParOf" srcId="{E30DDE54-67B0-40DC-9D78-D84360EE8B7E}" destId="{8664666B-1CC2-4403-9A3F-D0B969A1A148}" srcOrd="6" destOrd="0" presId="urn:microsoft.com/office/officeart/2005/8/layout/default"/>
    <dgm:cxn modelId="{81FDAA44-97AA-4CB3-B70C-32F5C151C579}" type="presParOf" srcId="{E30DDE54-67B0-40DC-9D78-D84360EE8B7E}" destId="{7AD5AF62-9303-4958-B889-10ACBD437E7D}" srcOrd="7" destOrd="0" presId="urn:microsoft.com/office/officeart/2005/8/layout/default"/>
    <dgm:cxn modelId="{78BD8122-8A02-4C7F-B213-BCDEF03DCDD4}" type="presParOf" srcId="{E30DDE54-67B0-40DC-9D78-D84360EE8B7E}" destId="{726CE73A-35EA-42C5-8E6B-9DA3595A67F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A9A1AA-2C35-415F-B8B5-D4473460134B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C42E9D5F-D548-48D6-B19A-AA543BA33187}">
      <dgm:prSet phldrT="[Text]"/>
      <dgm:spPr/>
      <dgm:t>
        <a:bodyPr/>
        <a:lstStyle/>
        <a:p>
          <a:r>
            <a:rPr lang="en-US" dirty="0" smtClean="0"/>
            <a:t>Benefits</a:t>
          </a:r>
          <a:endParaRPr lang="en-US" dirty="0"/>
        </a:p>
      </dgm:t>
    </dgm:pt>
    <dgm:pt modelId="{B9CA8EB2-F319-4B96-AE20-3C6F36CCC30B}" type="parTrans" cxnId="{5FA39BB4-5A2B-44F1-A29E-83AF2BDEC0E1}">
      <dgm:prSet/>
      <dgm:spPr/>
      <dgm:t>
        <a:bodyPr/>
        <a:lstStyle/>
        <a:p>
          <a:endParaRPr lang="en-US"/>
        </a:p>
      </dgm:t>
    </dgm:pt>
    <dgm:pt modelId="{7E1879E8-42A3-483A-BBF0-1F5F05D37D95}" type="sibTrans" cxnId="{5FA39BB4-5A2B-44F1-A29E-83AF2BDEC0E1}">
      <dgm:prSet/>
      <dgm:spPr/>
      <dgm:t>
        <a:bodyPr/>
        <a:lstStyle/>
        <a:p>
          <a:endParaRPr lang="en-US"/>
        </a:p>
      </dgm:t>
    </dgm:pt>
    <dgm:pt modelId="{1C024CA3-8F3C-4551-A9A0-6CE9C2767663}">
      <dgm:prSet phldrT="[Text]" custT="1"/>
      <dgm:spPr/>
      <dgm:t>
        <a:bodyPr/>
        <a:lstStyle/>
        <a:p>
          <a:r>
            <a:rPr lang="en-US" sz="2200" dirty="0" smtClean="0"/>
            <a:t>*Exploring complex or idiosyncratic phenomenon</a:t>
          </a:r>
          <a:endParaRPr lang="en-US" sz="2200" dirty="0"/>
        </a:p>
      </dgm:t>
    </dgm:pt>
    <dgm:pt modelId="{441CA23B-F0D6-49AB-B883-F3AFA8AFB0E2}" type="parTrans" cxnId="{6B0B56C0-0D48-4336-BA89-AA1F7B3A4C87}">
      <dgm:prSet/>
      <dgm:spPr/>
      <dgm:t>
        <a:bodyPr/>
        <a:lstStyle/>
        <a:p>
          <a:endParaRPr lang="en-US"/>
        </a:p>
      </dgm:t>
    </dgm:pt>
    <dgm:pt modelId="{5A9BDAC6-5214-4BC7-BF27-2B20B20B8F61}" type="sibTrans" cxnId="{6B0B56C0-0D48-4336-BA89-AA1F7B3A4C87}">
      <dgm:prSet/>
      <dgm:spPr/>
      <dgm:t>
        <a:bodyPr/>
        <a:lstStyle/>
        <a:p>
          <a:endParaRPr lang="en-US"/>
        </a:p>
      </dgm:t>
    </dgm:pt>
    <dgm:pt modelId="{690E2821-2090-47F2-AE9D-DD0AFC714522}">
      <dgm:prSet phldrT="[Text]"/>
      <dgm:spPr/>
      <dgm:t>
        <a:bodyPr/>
        <a:lstStyle/>
        <a:p>
          <a:r>
            <a:rPr lang="en-US" dirty="0" smtClean="0"/>
            <a:t>Challenges</a:t>
          </a:r>
          <a:endParaRPr lang="en-US" dirty="0"/>
        </a:p>
      </dgm:t>
    </dgm:pt>
    <dgm:pt modelId="{2C07BC62-430B-4286-9484-8FFA6BCC74B8}" type="parTrans" cxnId="{D0D75ABE-5D7D-4C17-BC06-8CD0CACAAACE}">
      <dgm:prSet/>
      <dgm:spPr/>
      <dgm:t>
        <a:bodyPr/>
        <a:lstStyle/>
        <a:p>
          <a:endParaRPr lang="en-US"/>
        </a:p>
      </dgm:t>
    </dgm:pt>
    <dgm:pt modelId="{B6538024-6E94-452B-9A23-1EA6601EA2EC}" type="sibTrans" cxnId="{D0D75ABE-5D7D-4C17-BC06-8CD0CACAAACE}">
      <dgm:prSet/>
      <dgm:spPr/>
      <dgm:t>
        <a:bodyPr/>
        <a:lstStyle/>
        <a:p>
          <a:endParaRPr lang="en-US"/>
        </a:p>
      </dgm:t>
    </dgm:pt>
    <dgm:pt modelId="{F675639E-A88C-48F2-BB83-307D0305CA9B}">
      <dgm:prSet phldrT="[Text]" custT="1"/>
      <dgm:spPr/>
      <dgm:t>
        <a:bodyPr/>
        <a:lstStyle/>
        <a:p>
          <a:r>
            <a:rPr lang="en-US" sz="2200" dirty="0" smtClean="0"/>
            <a:t>*Time and resource consuming</a:t>
          </a:r>
          <a:endParaRPr lang="en-US" sz="2200" dirty="0"/>
        </a:p>
      </dgm:t>
    </dgm:pt>
    <dgm:pt modelId="{68573A69-510E-4CD5-914B-C9D149CC69AB}" type="parTrans" cxnId="{AD0FC5D2-806B-42FB-83DD-6FCE27B81C16}">
      <dgm:prSet/>
      <dgm:spPr/>
      <dgm:t>
        <a:bodyPr/>
        <a:lstStyle/>
        <a:p>
          <a:endParaRPr lang="en-US"/>
        </a:p>
      </dgm:t>
    </dgm:pt>
    <dgm:pt modelId="{1163D38D-A50F-49FE-97DD-86BD5220ACBB}" type="sibTrans" cxnId="{AD0FC5D2-806B-42FB-83DD-6FCE27B81C16}">
      <dgm:prSet/>
      <dgm:spPr/>
      <dgm:t>
        <a:bodyPr/>
        <a:lstStyle/>
        <a:p>
          <a:endParaRPr lang="en-US"/>
        </a:p>
      </dgm:t>
    </dgm:pt>
    <dgm:pt modelId="{C6E3D734-1E74-4D27-AFD7-33DA25DD46E3}">
      <dgm:prSet phldrT="[Text]" custT="1"/>
      <dgm:spPr/>
      <dgm:t>
        <a:bodyPr/>
        <a:lstStyle/>
        <a:p>
          <a:r>
            <a:rPr lang="en-US" sz="2200" dirty="0" smtClean="0"/>
            <a:t>*Constructing theory</a:t>
          </a:r>
          <a:endParaRPr lang="en-US" sz="2200" dirty="0"/>
        </a:p>
      </dgm:t>
    </dgm:pt>
    <dgm:pt modelId="{A7F4D70D-0037-4598-85A7-7EE04CD0289E}" type="parTrans" cxnId="{AED36719-2DFE-4C9B-9A48-9C257F4C1719}">
      <dgm:prSet/>
      <dgm:spPr/>
      <dgm:t>
        <a:bodyPr/>
        <a:lstStyle/>
        <a:p>
          <a:endParaRPr lang="en-US"/>
        </a:p>
      </dgm:t>
    </dgm:pt>
    <dgm:pt modelId="{7D332AE9-F4A5-4880-83E1-8307C971992D}" type="sibTrans" cxnId="{AED36719-2DFE-4C9B-9A48-9C257F4C1719}">
      <dgm:prSet/>
      <dgm:spPr/>
      <dgm:t>
        <a:bodyPr/>
        <a:lstStyle/>
        <a:p>
          <a:endParaRPr lang="en-US"/>
        </a:p>
      </dgm:t>
    </dgm:pt>
    <dgm:pt modelId="{97A2D9CF-2641-461D-B9B9-0C9D99CB1FDA}">
      <dgm:prSet phldrT="[Text]" custT="1"/>
      <dgm:spPr/>
      <dgm:t>
        <a:bodyPr/>
        <a:lstStyle/>
        <a:p>
          <a:r>
            <a:rPr lang="en-US" sz="2200" dirty="0" smtClean="0"/>
            <a:t>*Uncovering further avenues for research</a:t>
          </a:r>
          <a:endParaRPr lang="en-US" sz="2200" dirty="0"/>
        </a:p>
      </dgm:t>
    </dgm:pt>
    <dgm:pt modelId="{540043D6-7612-47A2-A5F5-7FB2F7EA53A8}" type="parTrans" cxnId="{AAFF2E60-28A1-40D2-8A44-E47A3CF3130A}">
      <dgm:prSet/>
      <dgm:spPr/>
      <dgm:t>
        <a:bodyPr/>
        <a:lstStyle/>
        <a:p>
          <a:endParaRPr lang="en-US"/>
        </a:p>
      </dgm:t>
    </dgm:pt>
    <dgm:pt modelId="{0E9D0582-EE75-4FA3-87A5-CEBCB099373D}" type="sibTrans" cxnId="{AAFF2E60-28A1-40D2-8A44-E47A3CF3130A}">
      <dgm:prSet/>
      <dgm:spPr/>
      <dgm:t>
        <a:bodyPr/>
        <a:lstStyle/>
        <a:p>
          <a:endParaRPr lang="en-US"/>
        </a:p>
      </dgm:t>
    </dgm:pt>
    <dgm:pt modelId="{96AB1620-1B69-47B3-99D7-B2569B7AF070}">
      <dgm:prSet phldrT="[Text]" custT="1"/>
      <dgm:spPr/>
      <dgm:t>
        <a:bodyPr/>
        <a:lstStyle/>
        <a:p>
          <a:r>
            <a:rPr lang="en-US" sz="2200" dirty="0" smtClean="0"/>
            <a:t>*Specialized training</a:t>
          </a:r>
          <a:endParaRPr lang="en-US" sz="2200" dirty="0"/>
        </a:p>
      </dgm:t>
    </dgm:pt>
    <dgm:pt modelId="{B2CC86C1-A1C1-4443-97C3-A236FBBFCF65}" type="parTrans" cxnId="{7DE4D299-5C7D-4361-89A7-1633C8FD10EB}">
      <dgm:prSet/>
      <dgm:spPr/>
      <dgm:t>
        <a:bodyPr/>
        <a:lstStyle/>
        <a:p>
          <a:endParaRPr lang="en-US"/>
        </a:p>
      </dgm:t>
    </dgm:pt>
    <dgm:pt modelId="{6F9DAE77-A4F0-42E3-B072-7DE8244CAEFB}" type="sibTrans" cxnId="{7DE4D299-5C7D-4361-89A7-1633C8FD10EB}">
      <dgm:prSet/>
      <dgm:spPr/>
      <dgm:t>
        <a:bodyPr/>
        <a:lstStyle/>
        <a:p>
          <a:endParaRPr lang="en-US"/>
        </a:p>
      </dgm:t>
    </dgm:pt>
    <dgm:pt modelId="{9BEA968B-6D5C-403D-871F-4F676724B386}">
      <dgm:prSet phldrT="[Text]" custT="1"/>
      <dgm:spPr/>
      <dgm:t>
        <a:bodyPr/>
        <a:lstStyle/>
        <a:p>
          <a:r>
            <a:rPr lang="en-US" sz="2200" dirty="0" smtClean="0"/>
            <a:t>*Sensitive to data sources that are not credible or lack of trust in researcher</a:t>
          </a:r>
        </a:p>
        <a:p>
          <a:r>
            <a:rPr lang="en-US" sz="2200" dirty="0" smtClean="0"/>
            <a:t>*Low generalizability and replicability</a:t>
          </a:r>
        </a:p>
        <a:p>
          <a:endParaRPr lang="en-US" sz="1600" dirty="0"/>
        </a:p>
      </dgm:t>
    </dgm:pt>
    <dgm:pt modelId="{495965FD-CFEC-4BC5-B427-5A5D3C0EF30D}" type="parTrans" cxnId="{7B53A694-99D7-47CF-880B-C417D5E77367}">
      <dgm:prSet/>
      <dgm:spPr/>
      <dgm:t>
        <a:bodyPr/>
        <a:lstStyle/>
        <a:p>
          <a:endParaRPr lang="en-US"/>
        </a:p>
      </dgm:t>
    </dgm:pt>
    <dgm:pt modelId="{C9FFA9FD-3C64-4AFD-9DEB-653072F5F450}" type="sibTrans" cxnId="{7B53A694-99D7-47CF-880B-C417D5E77367}">
      <dgm:prSet/>
      <dgm:spPr/>
      <dgm:t>
        <a:bodyPr/>
        <a:lstStyle/>
        <a:p>
          <a:endParaRPr lang="en-US"/>
        </a:p>
      </dgm:t>
    </dgm:pt>
    <dgm:pt modelId="{5EBE24A3-44C8-4D31-AE09-774B4F81EA25}" type="pres">
      <dgm:prSet presAssocID="{DEA9A1AA-2C35-415F-B8B5-D4473460134B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546A34D6-1096-41A1-9D90-9890C4395381}" type="pres">
      <dgm:prSet presAssocID="{DEA9A1AA-2C35-415F-B8B5-D4473460134B}" presName="Background" presStyleLbl="node1" presStyleIdx="0" presStyleCnt="1" custScaleY="120470" custLinFactNeighborY="0"/>
      <dgm:spPr/>
    </dgm:pt>
    <dgm:pt modelId="{8D032173-CD30-4C43-91F4-AAA168530B60}" type="pres">
      <dgm:prSet presAssocID="{DEA9A1AA-2C35-415F-B8B5-D4473460134B}" presName="Divider" presStyleLbl="callout" presStyleIdx="0" presStyleCnt="1"/>
      <dgm:spPr/>
    </dgm:pt>
    <dgm:pt modelId="{2CDA95E9-3057-46DA-A5C5-9F41D8F6459D}" type="pres">
      <dgm:prSet presAssocID="{DEA9A1AA-2C35-415F-B8B5-D4473460134B}" presName="ChildText1" presStyleLbl="revTx" presStyleIdx="0" presStyleCnt="0" custScaleX="110682" custLinFactNeighborX="2351" custLinFactNeighborY="-14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193FF-3CC3-422E-8B9C-7D9BDBC5D751}" type="pres">
      <dgm:prSet presAssocID="{DEA9A1AA-2C35-415F-B8B5-D4473460134B}" presName="ChildText2" presStyleLbl="revTx" presStyleIdx="0" presStyleCnt="0" custScaleX="112326" custScaleY="118781" custLinFactNeighborX="3059" custLinFactNeighborY="46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D7324B-20A0-4648-8398-5F50AB93E218}" type="pres">
      <dgm:prSet presAssocID="{DEA9A1AA-2C35-415F-B8B5-D4473460134B}" presName="ParentText1" presStyleLbl="revTx" presStyleIdx="0" presStyleCnt="0">
        <dgm:presLayoutVars>
          <dgm:chMax val="1"/>
          <dgm:chPref val="1"/>
        </dgm:presLayoutVars>
      </dgm:prSet>
      <dgm:spPr/>
    </dgm:pt>
    <dgm:pt modelId="{8396321A-654A-4E70-9886-51AAD6AEAD4B}" type="pres">
      <dgm:prSet presAssocID="{DEA9A1AA-2C35-415F-B8B5-D4473460134B}" presName="ParentShape1" presStyleLbl="alignImgPlace1" presStyleIdx="0" presStyleCnt="2" custLinFactNeighborX="16071" custLinFactNeighborY="13098">
        <dgm:presLayoutVars/>
      </dgm:prSet>
      <dgm:spPr/>
    </dgm:pt>
    <dgm:pt modelId="{2F5E401F-4AAA-4A16-8AE5-2445559C06AE}" type="pres">
      <dgm:prSet presAssocID="{DEA9A1AA-2C35-415F-B8B5-D4473460134B}" presName="ParentText2" presStyleLbl="revTx" presStyleIdx="0" presStyleCnt="0">
        <dgm:presLayoutVars>
          <dgm:chMax val="1"/>
          <dgm:chPref val="1"/>
        </dgm:presLayoutVars>
      </dgm:prSet>
      <dgm:spPr/>
    </dgm:pt>
    <dgm:pt modelId="{200B4E4B-56D0-4ECA-83E9-8A30AAFBB301}" type="pres">
      <dgm:prSet presAssocID="{DEA9A1AA-2C35-415F-B8B5-D4473460134B}" presName="ParentShape2" presStyleLbl="alignImgPlace1" presStyleIdx="1" presStyleCnt="2" custLinFactNeighborX="-16071" custLinFactNeighborY="-13326">
        <dgm:presLayoutVars/>
      </dgm:prSet>
      <dgm:spPr/>
    </dgm:pt>
  </dgm:ptLst>
  <dgm:cxnLst>
    <dgm:cxn modelId="{7B9E9D38-69F3-47AA-9F09-44778B87B1EF}" type="presOf" srcId="{9BEA968B-6D5C-403D-871F-4F676724B386}" destId="{CE9193FF-3CC3-422E-8B9C-7D9BDBC5D751}" srcOrd="0" destOrd="2" presId="urn:microsoft.com/office/officeart/2009/3/layout/OpposingIdeas"/>
    <dgm:cxn modelId="{6B0B56C0-0D48-4336-BA89-AA1F7B3A4C87}" srcId="{C42E9D5F-D548-48D6-B19A-AA543BA33187}" destId="{1C024CA3-8F3C-4551-A9A0-6CE9C2767663}" srcOrd="0" destOrd="0" parTransId="{441CA23B-F0D6-49AB-B883-F3AFA8AFB0E2}" sibTransId="{5A9BDAC6-5214-4BC7-BF27-2B20B20B8F61}"/>
    <dgm:cxn modelId="{AED36719-2DFE-4C9B-9A48-9C257F4C1719}" srcId="{C42E9D5F-D548-48D6-B19A-AA543BA33187}" destId="{C6E3D734-1E74-4D27-AFD7-33DA25DD46E3}" srcOrd="1" destOrd="0" parTransId="{A7F4D70D-0037-4598-85A7-7EE04CD0289E}" sibTransId="{7D332AE9-F4A5-4880-83E1-8307C971992D}"/>
    <dgm:cxn modelId="{7C1FB222-56EB-41DF-B656-1222BB76D9C0}" type="presOf" srcId="{690E2821-2090-47F2-AE9D-DD0AFC714522}" destId="{2F5E401F-4AAA-4A16-8AE5-2445559C06AE}" srcOrd="0" destOrd="0" presId="urn:microsoft.com/office/officeart/2009/3/layout/OpposingIdeas"/>
    <dgm:cxn modelId="{7DE4D299-5C7D-4361-89A7-1633C8FD10EB}" srcId="{690E2821-2090-47F2-AE9D-DD0AFC714522}" destId="{96AB1620-1B69-47B3-99D7-B2569B7AF070}" srcOrd="1" destOrd="0" parTransId="{B2CC86C1-A1C1-4443-97C3-A236FBBFCF65}" sibTransId="{6F9DAE77-A4F0-42E3-B072-7DE8244CAEFB}"/>
    <dgm:cxn modelId="{AAFF2E60-28A1-40D2-8A44-E47A3CF3130A}" srcId="{C42E9D5F-D548-48D6-B19A-AA543BA33187}" destId="{97A2D9CF-2641-461D-B9B9-0C9D99CB1FDA}" srcOrd="2" destOrd="0" parTransId="{540043D6-7612-47A2-A5F5-7FB2F7EA53A8}" sibTransId="{0E9D0582-EE75-4FA3-87A5-CEBCB099373D}"/>
    <dgm:cxn modelId="{17E4318F-C3E5-4F2C-825A-FAFE21748C83}" type="presOf" srcId="{C6E3D734-1E74-4D27-AFD7-33DA25DD46E3}" destId="{2CDA95E9-3057-46DA-A5C5-9F41D8F6459D}" srcOrd="0" destOrd="1" presId="urn:microsoft.com/office/officeart/2009/3/layout/OpposingIdeas"/>
    <dgm:cxn modelId="{5FA39BB4-5A2B-44F1-A29E-83AF2BDEC0E1}" srcId="{DEA9A1AA-2C35-415F-B8B5-D4473460134B}" destId="{C42E9D5F-D548-48D6-B19A-AA543BA33187}" srcOrd="0" destOrd="0" parTransId="{B9CA8EB2-F319-4B96-AE20-3C6F36CCC30B}" sibTransId="{7E1879E8-42A3-483A-BBF0-1F5F05D37D95}"/>
    <dgm:cxn modelId="{76179D07-358F-48AE-930D-7996F3CFF766}" type="presOf" srcId="{DEA9A1AA-2C35-415F-B8B5-D4473460134B}" destId="{5EBE24A3-44C8-4D31-AE09-774B4F81EA25}" srcOrd="0" destOrd="0" presId="urn:microsoft.com/office/officeart/2009/3/layout/OpposingIdeas"/>
    <dgm:cxn modelId="{27317111-C9C3-439F-A47B-BA3D4FC2BB3B}" type="presOf" srcId="{C42E9D5F-D548-48D6-B19A-AA543BA33187}" destId="{8396321A-654A-4E70-9886-51AAD6AEAD4B}" srcOrd="1" destOrd="0" presId="urn:microsoft.com/office/officeart/2009/3/layout/OpposingIdeas"/>
    <dgm:cxn modelId="{7B53A694-99D7-47CF-880B-C417D5E77367}" srcId="{690E2821-2090-47F2-AE9D-DD0AFC714522}" destId="{9BEA968B-6D5C-403D-871F-4F676724B386}" srcOrd="2" destOrd="0" parTransId="{495965FD-CFEC-4BC5-B427-5A5D3C0EF30D}" sibTransId="{C9FFA9FD-3C64-4AFD-9DEB-653072F5F450}"/>
    <dgm:cxn modelId="{69A1C4DA-5BF3-4113-AB2A-765B15CE4E44}" type="presOf" srcId="{C42E9D5F-D548-48D6-B19A-AA543BA33187}" destId="{D4D7324B-20A0-4648-8398-5F50AB93E218}" srcOrd="0" destOrd="0" presId="urn:microsoft.com/office/officeart/2009/3/layout/OpposingIdeas"/>
    <dgm:cxn modelId="{E9747E56-4428-45FB-A0A9-D1656EF4EE2F}" type="presOf" srcId="{96AB1620-1B69-47B3-99D7-B2569B7AF070}" destId="{CE9193FF-3CC3-422E-8B9C-7D9BDBC5D751}" srcOrd="0" destOrd="1" presId="urn:microsoft.com/office/officeart/2009/3/layout/OpposingIdeas"/>
    <dgm:cxn modelId="{55926425-16B3-4FD3-B5C3-AD2F0F89F1CB}" type="presOf" srcId="{97A2D9CF-2641-461D-B9B9-0C9D99CB1FDA}" destId="{2CDA95E9-3057-46DA-A5C5-9F41D8F6459D}" srcOrd="0" destOrd="2" presId="urn:microsoft.com/office/officeart/2009/3/layout/OpposingIdeas"/>
    <dgm:cxn modelId="{C0AF06E6-2C40-4810-BD63-7DDB5CEC855B}" type="presOf" srcId="{690E2821-2090-47F2-AE9D-DD0AFC714522}" destId="{200B4E4B-56D0-4ECA-83E9-8A30AAFBB301}" srcOrd="1" destOrd="0" presId="urn:microsoft.com/office/officeart/2009/3/layout/OpposingIdeas"/>
    <dgm:cxn modelId="{AD0FC5D2-806B-42FB-83DD-6FCE27B81C16}" srcId="{690E2821-2090-47F2-AE9D-DD0AFC714522}" destId="{F675639E-A88C-48F2-BB83-307D0305CA9B}" srcOrd="0" destOrd="0" parTransId="{68573A69-510E-4CD5-914B-C9D149CC69AB}" sibTransId="{1163D38D-A50F-49FE-97DD-86BD5220ACBB}"/>
    <dgm:cxn modelId="{D0D75ABE-5D7D-4C17-BC06-8CD0CACAAACE}" srcId="{DEA9A1AA-2C35-415F-B8B5-D4473460134B}" destId="{690E2821-2090-47F2-AE9D-DD0AFC714522}" srcOrd="1" destOrd="0" parTransId="{2C07BC62-430B-4286-9484-8FFA6BCC74B8}" sibTransId="{B6538024-6E94-452B-9A23-1EA6601EA2EC}"/>
    <dgm:cxn modelId="{7EB2EF1E-4CB0-46BD-94B1-73FB9B836C50}" type="presOf" srcId="{1C024CA3-8F3C-4551-A9A0-6CE9C2767663}" destId="{2CDA95E9-3057-46DA-A5C5-9F41D8F6459D}" srcOrd="0" destOrd="0" presId="urn:microsoft.com/office/officeart/2009/3/layout/OpposingIdeas"/>
    <dgm:cxn modelId="{6B469926-E52C-4120-93B2-B1D27358AAC1}" type="presOf" srcId="{F675639E-A88C-48F2-BB83-307D0305CA9B}" destId="{CE9193FF-3CC3-422E-8B9C-7D9BDBC5D751}" srcOrd="0" destOrd="0" presId="urn:microsoft.com/office/officeart/2009/3/layout/OpposingIdeas"/>
    <dgm:cxn modelId="{75209742-4640-4E00-84C4-ACC024E7A4AD}" type="presParOf" srcId="{5EBE24A3-44C8-4D31-AE09-774B4F81EA25}" destId="{546A34D6-1096-41A1-9D90-9890C4395381}" srcOrd="0" destOrd="0" presId="urn:microsoft.com/office/officeart/2009/3/layout/OpposingIdeas"/>
    <dgm:cxn modelId="{A02F79BC-0E15-4927-B790-0D02F8EE0ABF}" type="presParOf" srcId="{5EBE24A3-44C8-4D31-AE09-774B4F81EA25}" destId="{8D032173-CD30-4C43-91F4-AAA168530B60}" srcOrd="1" destOrd="0" presId="urn:microsoft.com/office/officeart/2009/3/layout/OpposingIdeas"/>
    <dgm:cxn modelId="{67235F1F-3357-4356-A3CF-619E7D41E70B}" type="presParOf" srcId="{5EBE24A3-44C8-4D31-AE09-774B4F81EA25}" destId="{2CDA95E9-3057-46DA-A5C5-9F41D8F6459D}" srcOrd="2" destOrd="0" presId="urn:microsoft.com/office/officeart/2009/3/layout/OpposingIdeas"/>
    <dgm:cxn modelId="{586A71C5-3C05-46B2-B3C9-D1F876C553E7}" type="presParOf" srcId="{5EBE24A3-44C8-4D31-AE09-774B4F81EA25}" destId="{CE9193FF-3CC3-422E-8B9C-7D9BDBC5D751}" srcOrd="3" destOrd="0" presId="urn:microsoft.com/office/officeart/2009/3/layout/OpposingIdeas"/>
    <dgm:cxn modelId="{61F1BBCC-8920-4F7E-A6E9-90489FD49C65}" type="presParOf" srcId="{5EBE24A3-44C8-4D31-AE09-774B4F81EA25}" destId="{D4D7324B-20A0-4648-8398-5F50AB93E218}" srcOrd="4" destOrd="0" presId="urn:microsoft.com/office/officeart/2009/3/layout/OpposingIdeas"/>
    <dgm:cxn modelId="{9A025AB5-F617-4DA4-8105-7A1F55557725}" type="presParOf" srcId="{5EBE24A3-44C8-4D31-AE09-774B4F81EA25}" destId="{8396321A-654A-4E70-9886-51AAD6AEAD4B}" srcOrd="5" destOrd="0" presId="urn:microsoft.com/office/officeart/2009/3/layout/OpposingIdeas"/>
    <dgm:cxn modelId="{F9CE48E8-A698-4E3B-A186-A5E7C6226AA4}" type="presParOf" srcId="{5EBE24A3-44C8-4D31-AE09-774B4F81EA25}" destId="{2F5E401F-4AAA-4A16-8AE5-2445559C06AE}" srcOrd="6" destOrd="0" presId="urn:microsoft.com/office/officeart/2009/3/layout/OpposingIdeas"/>
    <dgm:cxn modelId="{3D9F9520-6E1C-43B8-85C9-FE04B5AA47A3}" type="presParOf" srcId="{5EBE24A3-44C8-4D31-AE09-774B4F81EA25}" destId="{200B4E4B-56D0-4ECA-83E9-8A30AAFBB301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3E97F5-38E2-47FC-A6AC-7AE0A00310C3}" type="doc">
      <dgm:prSet loTypeId="urn:microsoft.com/office/officeart/2005/8/layout/hierarchy4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15411C7-3426-44F7-831D-D95A1DA1DBCD}">
      <dgm:prSet phldrT="[Text]"/>
      <dgm:spPr/>
      <dgm:t>
        <a:bodyPr/>
        <a:lstStyle/>
        <a:p>
          <a:r>
            <a:rPr lang="en-US" dirty="0" smtClean="0"/>
            <a:t>Data collection method</a:t>
          </a:r>
          <a:endParaRPr lang="en-US" dirty="0"/>
        </a:p>
      </dgm:t>
    </dgm:pt>
    <dgm:pt modelId="{960C289F-B931-424B-888F-63D0A62FA046}" type="parTrans" cxnId="{316291A4-A2B7-41E5-9B20-A5A2DAAFA886}">
      <dgm:prSet/>
      <dgm:spPr/>
      <dgm:t>
        <a:bodyPr/>
        <a:lstStyle/>
        <a:p>
          <a:endParaRPr lang="en-US"/>
        </a:p>
      </dgm:t>
    </dgm:pt>
    <dgm:pt modelId="{2B719DC8-1C07-4192-BD0A-D253B472594C}" type="sibTrans" cxnId="{316291A4-A2B7-41E5-9B20-A5A2DAAFA886}">
      <dgm:prSet/>
      <dgm:spPr/>
      <dgm:t>
        <a:bodyPr/>
        <a:lstStyle/>
        <a:p>
          <a:endParaRPr lang="en-US"/>
        </a:p>
      </dgm:t>
    </dgm:pt>
    <dgm:pt modelId="{C9BDB9EC-C9DC-4BE7-BD36-53683A1E0C3E}">
      <dgm:prSet phldrT="[Text]"/>
      <dgm:spPr/>
      <dgm:t>
        <a:bodyPr/>
        <a:lstStyle/>
        <a:p>
          <a:r>
            <a:rPr lang="en-US" dirty="0" smtClean="0"/>
            <a:t>Q&amp;A</a:t>
          </a:r>
          <a:endParaRPr lang="en-US" dirty="0"/>
        </a:p>
      </dgm:t>
    </dgm:pt>
    <dgm:pt modelId="{87312FA5-D451-43FE-9AFB-EA42D390CCF4}" type="parTrans" cxnId="{9DE48099-1CDD-459E-ADCA-218CE35683FA}">
      <dgm:prSet/>
      <dgm:spPr/>
      <dgm:t>
        <a:bodyPr/>
        <a:lstStyle/>
        <a:p>
          <a:endParaRPr lang="en-US"/>
        </a:p>
      </dgm:t>
    </dgm:pt>
    <dgm:pt modelId="{C0C29F7D-52BF-465B-81D8-7BA84D7EA6AC}" type="sibTrans" cxnId="{9DE48099-1CDD-459E-ADCA-218CE35683FA}">
      <dgm:prSet/>
      <dgm:spPr/>
      <dgm:t>
        <a:bodyPr/>
        <a:lstStyle/>
        <a:p>
          <a:endParaRPr lang="en-US"/>
        </a:p>
      </dgm:t>
    </dgm:pt>
    <dgm:pt modelId="{C338F25E-08B6-4FDC-990F-B968F566AE1E}">
      <dgm:prSet phldrT="[Text]"/>
      <dgm:spPr/>
      <dgm:t>
        <a:bodyPr/>
        <a:lstStyle/>
        <a:p>
          <a:r>
            <a:rPr lang="en-US" dirty="0" smtClean="0"/>
            <a:t>Based on RQs</a:t>
          </a:r>
          <a:endParaRPr lang="en-US" dirty="0"/>
        </a:p>
      </dgm:t>
    </dgm:pt>
    <dgm:pt modelId="{036443FD-1891-468E-A31B-BA3CB0EC3186}" type="parTrans" cxnId="{116B22EE-9951-476D-BDA9-E9956E8E096A}">
      <dgm:prSet/>
      <dgm:spPr/>
      <dgm:t>
        <a:bodyPr/>
        <a:lstStyle/>
        <a:p>
          <a:endParaRPr lang="en-US"/>
        </a:p>
      </dgm:t>
    </dgm:pt>
    <dgm:pt modelId="{8EB04B42-74A8-4E5B-9D7A-F62D59F5A44F}" type="sibTrans" cxnId="{116B22EE-9951-476D-BDA9-E9956E8E096A}">
      <dgm:prSet/>
      <dgm:spPr/>
      <dgm:t>
        <a:bodyPr/>
        <a:lstStyle/>
        <a:p>
          <a:endParaRPr lang="en-US"/>
        </a:p>
      </dgm:t>
    </dgm:pt>
    <dgm:pt modelId="{8BA28F60-4A01-448D-8520-F4D3D7DEF758}">
      <dgm:prSet phldrT="[Text]"/>
      <dgm:spPr/>
      <dgm:t>
        <a:bodyPr/>
        <a:lstStyle/>
        <a:p>
          <a:r>
            <a:rPr lang="en-US" dirty="0" smtClean="0"/>
            <a:t>Flexible</a:t>
          </a:r>
          <a:endParaRPr lang="en-US" dirty="0"/>
        </a:p>
      </dgm:t>
    </dgm:pt>
    <dgm:pt modelId="{CDF0353E-8125-46C3-AB62-F7AC9B8E91DA}" type="parTrans" cxnId="{C1EBA631-FE86-4FD4-B434-486BD81E7CBB}">
      <dgm:prSet/>
      <dgm:spPr/>
      <dgm:t>
        <a:bodyPr/>
        <a:lstStyle/>
        <a:p>
          <a:endParaRPr lang="en-US"/>
        </a:p>
      </dgm:t>
    </dgm:pt>
    <dgm:pt modelId="{456F5E02-98CA-4E3F-BBB5-7797C14771B7}" type="sibTrans" cxnId="{C1EBA631-FE86-4FD4-B434-486BD81E7CBB}">
      <dgm:prSet/>
      <dgm:spPr/>
      <dgm:t>
        <a:bodyPr/>
        <a:lstStyle/>
        <a:p>
          <a:endParaRPr lang="en-US"/>
        </a:p>
      </dgm:t>
    </dgm:pt>
    <dgm:pt modelId="{60B7D827-E270-4B1C-8CAD-954E9EE1E30A}">
      <dgm:prSet phldrT="[Text]"/>
      <dgm:spPr/>
      <dgm:t>
        <a:bodyPr/>
        <a:lstStyle/>
        <a:p>
          <a:r>
            <a:rPr lang="en-US" dirty="0" smtClean="0"/>
            <a:t>Semi-structured (can vary)</a:t>
          </a:r>
          <a:endParaRPr lang="en-US" dirty="0"/>
        </a:p>
      </dgm:t>
    </dgm:pt>
    <dgm:pt modelId="{0BDC83EB-59BB-45C3-9E18-B86FFEEC0122}" type="parTrans" cxnId="{6335EBA2-AEAB-4930-BAF5-28013C5B045F}">
      <dgm:prSet/>
      <dgm:spPr/>
      <dgm:t>
        <a:bodyPr/>
        <a:lstStyle/>
        <a:p>
          <a:endParaRPr lang="en-US"/>
        </a:p>
      </dgm:t>
    </dgm:pt>
    <dgm:pt modelId="{9303902C-3BD3-425E-9B8C-0054F34F0B70}" type="sibTrans" cxnId="{6335EBA2-AEAB-4930-BAF5-28013C5B045F}">
      <dgm:prSet/>
      <dgm:spPr/>
      <dgm:t>
        <a:bodyPr/>
        <a:lstStyle/>
        <a:p>
          <a:endParaRPr lang="en-US"/>
        </a:p>
      </dgm:t>
    </dgm:pt>
    <dgm:pt modelId="{7EFC85C4-F32D-4FFC-BCFB-4EA8D856548F}">
      <dgm:prSet phldrT="[Text]"/>
      <dgm:spPr/>
      <dgm:t>
        <a:bodyPr/>
        <a:lstStyle/>
        <a:p>
          <a:r>
            <a:rPr lang="en-US" dirty="0" smtClean="0"/>
            <a:t>In depth</a:t>
          </a:r>
          <a:endParaRPr lang="en-US" dirty="0"/>
        </a:p>
      </dgm:t>
    </dgm:pt>
    <dgm:pt modelId="{7940A2D1-37A0-4E29-9B5B-33BF68B45D74}" type="parTrans" cxnId="{79FDB51C-E4DC-4484-A9CA-C15F5CFCAA9C}">
      <dgm:prSet/>
      <dgm:spPr/>
      <dgm:t>
        <a:bodyPr/>
        <a:lstStyle/>
        <a:p>
          <a:endParaRPr lang="en-US"/>
        </a:p>
      </dgm:t>
    </dgm:pt>
    <dgm:pt modelId="{146C8AF7-49DA-4D64-BD64-D8D7939C054A}" type="sibTrans" cxnId="{79FDB51C-E4DC-4484-A9CA-C15F5CFCAA9C}">
      <dgm:prSet/>
      <dgm:spPr/>
      <dgm:t>
        <a:bodyPr/>
        <a:lstStyle/>
        <a:p>
          <a:endParaRPr lang="en-US"/>
        </a:p>
      </dgm:t>
    </dgm:pt>
    <dgm:pt modelId="{D73FCB4D-B198-4949-99E6-A15C8D616B1E}" type="pres">
      <dgm:prSet presAssocID="{143E97F5-38E2-47FC-A6AC-7AE0A00310C3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F7F3AB7-EA7E-4388-9388-BBE2D14A52A3}" type="pres">
      <dgm:prSet presAssocID="{615411C7-3426-44F7-831D-D95A1DA1DBCD}" presName="vertOne" presStyleCnt="0"/>
      <dgm:spPr/>
    </dgm:pt>
    <dgm:pt modelId="{562AF04E-8A8E-4855-8920-AF7242ACF0E9}" type="pres">
      <dgm:prSet presAssocID="{615411C7-3426-44F7-831D-D95A1DA1DBCD}" presName="txOne" presStyleLbl="node0" presStyleIdx="0" presStyleCnt="1">
        <dgm:presLayoutVars>
          <dgm:chPref val="3"/>
        </dgm:presLayoutVars>
      </dgm:prSet>
      <dgm:spPr/>
    </dgm:pt>
    <dgm:pt modelId="{9A5FBA99-0A66-4CBE-B2D4-FC0EDF188DD3}" type="pres">
      <dgm:prSet presAssocID="{615411C7-3426-44F7-831D-D95A1DA1DBCD}" presName="parTransOne" presStyleCnt="0"/>
      <dgm:spPr/>
    </dgm:pt>
    <dgm:pt modelId="{0D074740-9B7B-4C72-87AD-D2F1D50227B8}" type="pres">
      <dgm:prSet presAssocID="{615411C7-3426-44F7-831D-D95A1DA1DBCD}" presName="horzOne" presStyleCnt="0"/>
      <dgm:spPr/>
    </dgm:pt>
    <dgm:pt modelId="{A8025C98-7626-4C21-9106-7876E63D04DC}" type="pres">
      <dgm:prSet presAssocID="{C9BDB9EC-C9DC-4BE7-BD36-53683A1E0C3E}" presName="vertTwo" presStyleCnt="0"/>
      <dgm:spPr/>
    </dgm:pt>
    <dgm:pt modelId="{C0286FA5-0DF0-44AC-B540-A3B38668E58A}" type="pres">
      <dgm:prSet presAssocID="{C9BDB9EC-C9DC-4BE7-BD36-53683A1E0C3E}" presName="txTwo" presStyleLbl="node2" presStyleIdx="0" presStyleCnt="2">
        <dgm:presLayoutVars>
          <dgm:chPref val="3"/>
        </dgm:presLayoutVars>
      </dgm:prSet>
      <dgm:spPr/>
    </dgm:pt>
    <dgm:pt modelId="{D3A8024C-7C14-4E62-958E-19C725327D0A}" type="pres">
      <dgm:prSet presAssocID="{C9BDB9EC-C9DC-4BE7-BD36-53683A1E0C3E}" presName="parTransTwo" presStyleCnt="0"/>
      <dgm:spPr/>
    </dgm:pt>
    <dgm:pt modelId="{5DBC7871-A482-4C9D-A9BA-5A55A19876F7}" type="pres">
      <dgm:prSet presAssocID="{C9BDB9EC-C9DC-4BE7-BD36-53683A1E0C3E}" presName="horzTwo" presStyleCnt="0"/>
      <dgm:spPr/>
    </dgm:pt>
    <dgm:pt modelId="{B6DC4C0E-7B38-45F3-BD74-7CFD020B032A}" type="pres">
      <dgm:prSet presAssocID="{C338F25E-08B6-4FDC-990F-B968F566AE1E}" presName="vertThree" presStyleCnt="0"/>
      <dgm:spPr/>
    </dgm:pt>
    <dgm:pt modelId="{BDD64D6D-CC7C-493C-A68C-58D6F41D9862}" type="pres">
      <dgm:prSet presAssocID="{C338F25E-08B6-4FDC-990F-B968F566AE1E}" presName="txThree" presStyleLbl="node3" presStyleIdx="0" presStyleCnt="3">
        <dgm:presLayoutVars>
          <dgm:chPref val="3"/>
        </dgm:presLayoutVars>
      </dgm:prSet>
      <dgm:spPr/>
    </dgm:pt>
    <dgm:pt modelId="{78A3C3D9-DB01-433D-AD54-DBF37798D998}" type="pres">
      <dgm:prSet presAssocID="{C338F25E-08B6-4FDC-990F-B968F566AE1E}" presName="horzThree" presStyleCnt="0"/>
      <dgm:spPr/>
    </dgm:pt>
    <dgm:pt modelId="{CF528F3D-184E-4A9C-A28C-05FA2FF21A1A}" type="pres">
      <dgm:prSet presAssocID="{C0C29F7D-52BF-465B-81D8-7BA84D7EA6AC}" presName="sibSpaceTwo" presStyleCnt="0"/>
      <dgm:spPr/>
    </dgm:pt>
    <dgm:pt modelId="{96CA5691-471F-41D7-8944-BBD18483F013}" type="pres">
      <dgm:prSet presAssocID="{8BA28F60-4A01-448D-8520-F4D3D7DEF758}" presName="vertTwo" presStyleCnt="0"/>
      <dgm:spPr/>
    </dgm:pt>
    <dgm:pt modelId="{487418D4-0A82-4A88-90FA-F4DFD90A6D16}" type="pres">
      <dgm:prSet presAssocID="{8BA28F60-4A01-448D-8520-F4D3D7DEF758}" presName="txTwo" presStyleLbl="node2" presStyleIdx="1" presStyleCnt="2">
        <dgm:presLayoutVars>
          <dgm:chPref val="3"/>
        </dgm:presLayoutVars>
      </dgm:prSet>
      <dgm:spPr/>
    </dgm:pt>
    <dgm:pt modelId="{A967E115-5C06-4B31-83D5-5DF8302882CB}" type="pres">
      <dgm:prSet presAssocID="{8BA28F60-4A01-448D-8520-F4D3D7DEF758}" presName="parTransTwo" presStyleCnt="0"/>
      <dgm:spPr/>
    </dgm:pt>
    <dgm:pt modelId="{F5BB91A3-CDD8-448D-B9B1-18B527ADDD22}" type="pres">
      <dgm:prSet presAssocID="{8BA28F60-4A01-448D-8520-F4D3D7DEF758}" presName="horzTwo" presStyleCnt="0"/>
      <dgm:spPr/>
    </dgm:pt>
    <dgm:pt modelId="{315D3F0B-54C3-42D4-B455-5E7038118437}" type="pres">
      <dgm:prSet presAssocID="{60B7D827-E270-4B1C-8CAD-954E9EE1E30A}" presName="vertThree" presStyleCnt="0"/>
      <dgm:spPr/>
    </dgm:pt>
    <dgm:pt modelId="{5BC3E0DB-CD3B-4460-8D6B-55CA3E9A7C6C}" type="pres">
      <dgm:prSet presAssocID="{60B7D827-E270-4B1C-8CAD-954E9EE1E30A}" presName="txThree" presStyleLbl="node3" presStyleIdx="1" presStyleCnt="3">
        <dgm:presLayoutVars>
          <dgm:chPref val="3"/>
        </dgm:presLayoutVars>
      </dgm:prSet>
      <dgm:spPr/>
    </dgm:pt>
    <dgm:pt modelId="{9AEC02D9-4A13-430D-8D6A-A54859126E7E}" type="pres">
      <dgm:prSet presAssocID="{60B7D827-E270-4B1C-8CAD-954E9EE1E30A}" presName="horzThree" presStyleCnt="0"/>
      <dgm:spPr/>
    </dgm:pt>
    <dgm:pt modelId="{25EF0A49-C416-4AE1-9DA5-80E99E63CDD8}" type="pres">
      <dgm:prSet presAssocID="{9303902C-3BD3-425E-9B8C-0054F34F0B70}" presName="sibSpaceThree" presStyleCnt="0"/>
      <dgm:spPr/>
    </dgm:pt>
    <dgm:pt modelId="{FC571C5A-DC31-43F9-8511-2B4CA9A91960}" type="pres">
      <dgm:prSet presAssocID="{7EFC85C4-F32D-4FFC-BCFB-4EA8D856548F}" presName="vertThree" presStyleCnt="0"/>
      <dgm:spPr/>
    </dgm:pt>
    <dgm:pt modelId="{4E680490-04B7-49B3-8008-F9314D1D1FFB}" type="pres">
      <dgm:prSet presAssocID="{7EFC85C4-F32D-4FFC-BCFB-4EA8D856548F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38B976-0CD4-41CA-A779-3B9DA5EBB2A8}" type="pres">
      <dgm:prSet presAssocID="{7EFC85C4-F32D-4FFC-BCFB-4EA8D856548F}" presName="horzThree" presStyleCnt="0"/>
      <dgm:spPr/>
    </dgm:pt>
  </dgm:ptLst>
  <dgm:cxnLst>
    <dgm:cxn modelId="{87C8FEA8-FED0-41D6-8121-121438EB7D95}" type="presOf" srcId="{C338F25E-08B6-4FDC-990F-B968F566AE1E}" destId="{BDD64D6D-CC7C-493C-A68C-58D6F41D9862}" srcOrd="0" destOrd="0" presId="urn:microsoft.com/office/officeart/2005/8/layout/hierarchy4"/>
    <dgm:cxn modelId="{2D2FC1D5-63D7-478C-94D9-9B886F7A815C}" type="presOf" srcId="{60B7D827-E270-4B1C-8CAD-954E9EE1E30A}" destId="{5BC3E0DB-CD3B-4460-8D6B-55CA3E9A7C6C}" srcOrd="0" destOrd="0" presId="urn:microsoft.com/office/officeart/2005/8/layout/hierarchy4"/>
    <dgm:cxn modelId="{7E0659C4-68AB-48C7-B28D-3B7AC5AEB57D}" type="presOf" srcId="{C9BDB9EC-C9DC-4BE7-BD36-53683A1E0C3E}" destId="{C0286FA5-0DF0-44AC-B540-A3B38668E58A}" srcOrd="0" destOrd="0" presId="urn:microsoft.com/office/officeart/2005/8/layout/hierarchy4"/>
    <dgm:cxn modelId="{C4B5D93F-2185-4A7F-BD37-60EC52F4348E}" type="presOf" srcId="{8BA28F60-4A01-448D-8520-F4D3D7DEF758}" destId="{487418D4-0A82-4A88-90FA-F4DFD90A6D16}" srcOrd="0" destOrd="0" presId="urn:microsoft.com/office/officeart/2005/8/layout/hierarchy4"/>
    <dgm:cxn modelId="{79EE2525-8D2B-4EB4-B58F-B01398AFA342}" type="presOf" srcId="{7EFC85C4-F32D-4FFC-BCFB-4EA8D856548F}" destId="{4E680490-04B7-49B3-8008-F9314D1D1FFB}" srcOrd="0" destOrd="0" presId="urn:microsoft.com/office/officeart/2005/8/layout/hierarchy4"/>
    <dgm:cxn modelId="{9DE48099-1CDD-459E-ADCA-218CE35683FA}" srcId="{615411C7-3426-44F7-831D-D95A1DA1DBCD}" destId="{C9BDB9EC-C9DC-4BE7-BD36-53683A1E0C3E}" srcOrd="0" destOrd="0" parTransId="{87312FA5-D451-43FE-9AFB-EA42D390CCF4}" sibTransId="{C0C29F7D-52BF-465B-81D8-7BA84D7EA6AC}"/>
    <dgm:cxn modelId="{B7A7E2A7-E1F0-48B2-A7BA-E05D50FEB408}" type="presOf" srcId="{143E97F5-38E2-47FC-A6AC-7AE0A00310C3}" destId="{D73FCB4D-B198-4949-99E6-A15C8D616B1E}" srcOrd="0" destOrd="0" presId="urn:microsoft.com/office/officeart/2005/8/layout/hierarchy4"/>
    <dgm:cxn modelId="{6335EBA2-AEAB-4930-BAF5-28013C5B045F}" srcId="{8BA28F60-4A01-448D-8520-F4D3D7DEF758}" destId="{60B7D827-E270-4B1C-8CAD-954E9EE1E30A}" srcOrd="0" destOrd="0" parTransId="{0BDC83EB-59BB-45C3-9E18-B86FFEEC0122}" sibTransId="{9303902C-3BD3-425E-9B8C-0054F34F0B70}"/>
    <dgm:cxn modelId="{C1EBA631-FE86-4FD4-B434-486BD81E7CBB}" srcId="{615411C7-3426-44F7-831D-D95A1DA1DBCD}" destId="{8BA28F60-4A01-448D-8520-F4D3D7DEF758}" srcOrd="1" destOrd="0" parTransId="{CDF0353E-8125-46C3-AB62-F7AC9B8E91DA}" sibTransId="{456F5E02-98CA-4E3F-BBB5-7797C14771B7}"/>
    <dgm:cxn modelId="{A6198DCB-5D83-46DC-A5CB-DD7FEED77B7F}" type="presOf" srcId="{615411C7-3426-44F7-831D-D95A1DA1DBCD}" destId="{562AF04E-8A8E-4855-8920-AF7242ACF0E9}" srcOrd="0" destOrd="0" presId="urn:microsoft.com/office/officeart/2005/8/layout/hierarchy4"/>
    <dgm:cxn modelId="{316291A4-A2B7-41E5-9B20-A5A2DAAFA886}" srcId="{143E97F5-38E2-47FC-A6AC-7AE0A00310C3}" destId="{615411C7-3426-44F7-831D-D95A1DA1DBCD}" srcOrd="0" destOrd="0" parTransId="{960C289F-B931-424B-888F-63D0A62FA046}" sibTransId="{2B719DC8-1C07-4192-BD0A-D253B472594C}"/>
    <dgm:cxn modelId="{116B22EE-9951-476D-BDA9-E9956E8E096A}" srcId="{C9BDB9EC-C9DC-4BE7-BD36-53683A1E0C3E}" destId="{C338F25E-08B6-4FDC-990F-B968F566AE1E}" srcOrd="0" destOrd="0" parTransId="{036443FD-1891-468E-A31B-BA3CB0EC3186}" sibTransId="{8EB04B42-74A8-4E5B-9D7A-F62D59F5A44F}"/>
    <dgm:cxn modelId="{79FDB51C-E4DC-4484-A9CA-C15F5CFCAA9C}" srcId="{8BA28F60-4A01-448D-8520-F4D3D7DEF758}" destId="{7EFC85C4-F32D-4FFC-BCFB-4EA8D856548F}" srcOrd="1" destOrd="0" parTransId="{7940A2D1-37A0-4E29-9B5B-33BF68B45D74}" sibTransId="{146C8AF7-49DA-4D64-BD64-D8D7939C054A}"/>
    <dgm:cxn modelId="{895D0C62-51AB-4CAE-ACE8-61F42E22EA50}" type="presParOf" srcId="{D73FCB4D-B198-4949-99E6-A15C8D616B1E}" destId="{0F7F3AB7-EA7E-4388-9388-BBE2D14A52A3}" srcOrd="0" destOrd="0" presId="urn:microsoft.com/office/officeart/2005/8/layout/hierarchy4"/>
    <dgm:cxn modelId="{EFDB7197-C865-4196-872C-C312A6A6A189}" type="presParOf" srcId="{0F7F3AB7-EA7E-4388-9388-BBE2D14A52A3}" destId="{562AF04E-8A8E-4855-8920-AF7242ACF0E9}" srcOrd="0" destOrd="0" presId="urn:microsoft.com/office/officeart/2005/8/layout/hierarchy4"/>
    <dgm:cxn modelId="{0F61BA47-D3E0-4EF8-9CE9-B879B7B55CF7}" type="presParOf" srcId="{0F7F3AB7-EA7E-4388-9388-BBE2D14A52A3}" destId="{9A5FBA99-0A66-4CBE-B2D4-FC0EDF188DD3}" srcOrd="1" destOrd="0" presId="urn:microsoft.com/office/officeart/2005/8/layout/hierarchy4"/>
    <dgm:cxn modelId="{94702A46-5E15-47C1-9AB5-A0A687417D8F}" type="presParOf" srcId="{0F7F3AB7-EA7E-4388-9388-BBE2D14A52A3}" destId="{0D074740-9B7B-4C72-87AD-D2F1D50227B8}" srcOrd="2" destOrd="0" presId="urn:microsoft.com/office/officeart/2005/8/layout/hierarchy4"/>
    <dgm:cxn modelId="{FBC725FF-533D-43DD-9F48-47DABC717FCC}" type="presParOf" srcId="{0D074740-9B7B-4C72-87AD-D2F1D50227B8}" destId="{A8025C98-7626-4C21-9106-7876E63D04DC}" srcOrd="0" destOrd="0" presId="urn:microsoft.com/office/officeart/2005/8/layout/hierarchy4"/>
    <dgm:cxn modelId="{C4A38953-4652-4CB0-92E9-65412B800F22}" type="presParOf" srcId="{A8025C98-7626-4C21-9106-7876E63D04DC}" destId="{C0286FA5-0DF0-44AC-B540-A3B38668E58A}" srcOrd="0" destOrd="0" presId="urn:microsoft.com/office/officeart/2005/8/layout/hierarchy4"/>
    <dgm:cxn modelId="{ECD098FC-673E-4FEB-8DB6-ADBFFCCE99B0}" type="presParOf" srcId="{A8025C98-7626-4C21-9106-7876E63D04DC}" destId="{D3A8024C-7C14-4E62-958E-19C725327D0A}" srcOrd="1" destOrd="0" presId="urn:microsoft.com/office/officeart/2005/8/layout/hierarchy4"/>
    <dgm:cxn modelId="{B14C0FAC-673F-4D55-9111-6FB93EA58E44}" type="presParOf" srcId="{A8025C98-7626-4C21-9106-7876E63D04DC}" destId="{5DBC7871-A482-4C9D-A9BA-5A55A19876F7}" srcOrd="2" destOrd="0" presId="urn:microsoft.com/office/officeart/2005/8/layout/hierarchy4"/>
    <dgm:cxn modelId="{EA54D280-D90E-4A75-AB3B-485B4FD2DFED}" type="presParOf" srcId="{5DBC7871-A482-4C9D-A9BA-5A55A19876F7}" destId="{B6DC4C0E-7B38-45F3-BD74-7CFD020B032A}" srcOrd="0" destOrd="0" presId="urn:microsoft.com/office/officeart/2005/8/layout/hierarchy4"/>
    <dgm:cxn modelId="{E9B287F9-BFF1-46EF-A6CA-39D0EB8A3CCF}" type="presParOf" srcId="{B6DC4C0E-7B38-45F3-BD74-7CFD020B032A}" destId="{BDD64D6D-CC7C-493C-A68C-58D6F41D9862}" srcOrd="0" destOrd="0" presId="urn:microsoft.com/office/officeart/2005/8/layout/hierarchy4"/>
    <dgm:cxn modelId="{07910979-9CB2-4AEE-B080-2CC7F9641509}" type="presParOf" srcId="{B6DC4C0E-7B38-45F3-BD74-7CFD020B032A}" destId="{78A3C3D9-DB01-433D-AD54-DBF37798D998}" srcOrd="1" destOrd="0" presId="urn:microsoft.com/office/officeart/2005/8/layout/hierarchy4"/>
    <dgm:cxn modelId="{8E1B7F39-764D-410D-B3F7-0C91506DD339}" type="presParOf" srcId="{0D074740-9B7B-4C72-87AD-D2F1D50227B8}" destId="{CF528F3D-184E-4A9C-A28C-05FA2FF21A1A}" srcOrd="1" destOrd="0" presId="urn:microsoft.com/office/officeart/2005/8/layout/hierarchy4"/>
    <dgm:cxn modelId="{62629093-D6F9-475A-885C-57F136DCB18D}" type="presParOf" srcId="{0D074740-9B7B-4C72-87AD-D2F1D50227B8}" destId="{96CA5691-471F-41D7-8944-BBD18483F013}" srcOrd="2" destOrd="0" presId="urn:microsoft.com/office/officeart/2005/8/layout/hierarchy4"/>
    <dgm:cxn modelId="{19B476E8-0175-4496-91CC-3A9F36752B32}" type="presParOf" srcId="{96CA5691-471F-41D7-8944-BBD18483F013}" destId="{487418D4-0A82-4A88-90FA-F4DFD90A6D16}" srcOrd="0" destOrd="0" presId="urn:microsoft.com/office/officeart/2005/8/layout/hierarchy4"/>
    <dgm:cxn modelId="{39546540-0102-4108-9CB5-E70F64CB8B5D}" type="presParOf" srcId="{96CA5691-471F-41D7-8944-BBD18483F013}" destId="{A967E115-5C06-4B31-83D5-5DF8302882CB}" srcOrd="1" destOrd="0" presId="urn:microsoft.com/office/officeart/2005/8/layout/hierarchy4"/>
    <dgm:cxn modelId="{FF44ECAB-6F40-487B-9B7F-8999B546B9CA}" type="presParOf" srcId="{96CA5691-471F-41D7-8944-BBD18483F013}" destId="{F5BB91A3-CDD8-448D-B9B1-18B527ADDD22}" srcOrd="2" destOrd="0" presId="urn:microsoft.com/office/officeart/2005/8/layout/hierarchy4"/>
    <dgm:cxn modelId="{44498EB3-573E-42DB-B4DE-AB72A6261BC1}" type="presParOf" srcId="{F5BB91A3-CDD8-448D-B9B1-18B527ADDD22}" destId="{315D3F0B-54C3-42D4-B455-5E7038118437}" srcOrd="0" destOrd="0" presId="urn:microsoft.com/office/officeart/2005/8/layout/hierarchy4"/>
    <dgm:cxn modelId="{F736ED3F-05E4-481B-A7D6-B440680757B4}" type="presParOf" srcId="{315D3F0B-54C3-42D4-B455-5E7038118437}" destId="{5BC3E0DB-CD3B-4460-8D6B-55CA3E9A7C6C}" srcOrd="0" destOrd="0" presId="urn:microsoft.com/office/officeart/2005/8/layout/hierarchy4"/>
    <dgm:cxn modelId="{B22AF7F5-0069-4E36-990A-CB03E533808D}" type="presParOf" srcId="{315D3F0B-54C3-42D4-B455-5E7038118437}" destId="{9AEC02D9-4A13-430D-8D6A-A54859126E7E}" srcOrd="1" destOrd="0" presId="urn:microsoft.com/office/officeart/2005/8/layout/hierarchy4"/>
    <dgm:cxn modelId="{525A89EF-5D01-4D4E-9A50-1EBA7B182199}" type="presParOf" srcId="{F5BB91A3-CDD8-448D-B9B1-18B527ADDD22}" destId="{25EF0A49-C416-4AE1-9DA5-80E99E63CDD8}" srcOrd="1" destOrd="0" presId="urn:microsoft.com/office/officeart/2005/8/layout/hierarchy4"/>
    <dgm:cxn modelId="{7DBA3201-F55B-4146-BA99-882C2355FD37}" type="presParOf" srcId="{F5BB91A3-CDD8-448D-B9B1-18B527ADDD22}" destId="{FC571C5A-DC31-43F9-8511-2B4CA9A91960}" srcOrd="2" destOrd="0" presId="urn:microsoft.com/office/officeart/2005/8/layout/hierarchy4"/>
    <dgm:cxn modelId="{F8810576-8132-4872-BFD6-965A966B8B3C}" type="presParOf" srcId="{FC571C5A-DC31-43F9-8511-2B4CA9A91960}" destId="{4E680490-04B7-49B3-8008-F9314D1D1FFB}" srcOrd="0" destOrd="0" presId="urn:microsoft.com/office/officeart/2005/8/layout/hierarchy4"/>
    <dgm:cxn modelId="{8949F06F-A255-4F75-A416-83C66E13C10F}" type="presParOf" srcId="{FC571C5A-DC31-43F9-8511-2B4CA9A91960}" destId="{F638B976-0CD4-41CA-A779-3B9DA5EBB2A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F08F2E-6EA3-4414-A356-3B4BDADBFE6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DD788-7AC1-429F-ABE9-42CEBFE7ED11}">
      <dgm:prSet phldrT="[Text]"/>
      <dgm:spPr/>
      <dgm:t>
        <a:bodyPr/>
        <a:lstStyle/>
        <a:p>
          <a:r>
            <a:rPr lang="en-US" smtClean="0"/>
            <a:t>Useful for exchanging detailed information</a:t>
          </a:r>
          <a:endParaRPr lang="en-US"/>
        </a:p>
      </dgm:t>
    </dgm:pt>
    <dgm:pt modelId="{300E85EB-25C9-4CB8-910B-E869FAFDE4DB}" type="parTrans" cxnId="{AE5A6BB6-E2E8-48A8-B90D-87E4E6D92191}">
      <dgm:prSet/>
      <dgm:spPr/>
      <dgm:t>
        <a:bodyPr/>
        <a:lstStyle/>
        <a:p>
          <a:endParaRPr lang="en-US"/>
        </a:p>
      </dgm:t>
    </dgm:pt>
    <dgm:pt modelId="{997A42DA-0FF5-4749-BD5B-DA0C809FA13C}" type="sibTrans" cxnId="{AE5A6BB6-E2E8-48A8-B90D-87E4E6D92191}">
      <dgm:prSet/>
      <dgm:spPr/>
      <dgm:t>
        <a:bodyPr/>
        <a:lstStyle/>
        <a:p>
          <a:endParaRPr lang="en-US"/>
        </a:p>
      </dgm:t>
    </dgm:pt>
    <dgm:pt modelId="{254402C5-699D-4358-9F4F-15EBF960A678}">
      <dgm:prSet/>
      <dgm:spPr/>
      <dgm:t>
        <a:bodyPr/>
        <a:lstStyle/>
        <a:p>
          <a:r>
            <a:rPr lang="en-US" smtClean="0"/>
            <a:t>You can ask follow-up questions</a:t>
          </a:r>
          <a:endParaRPr lang="en-US" dirty="0" smtClean="0"/>
        </a:p>
      </dgm:t>
    </dgm:pt>
    <dgm:pt modelId="{26065191-B276-477B-B73A-8180C62EDA2B}" type="parTrans" cxnId="{73A1DC1F-0356-4804-BC0C-414503D27253}">
      <dgm:prSet/>
      <dgm:spPr/>
      <dgm:t>
        <a:bodyPr/>
        <a:lstStyle/>
        <a:p>
          <a:endParaRPr lang="en-US"/>
        </a:p>
      </dgm:t>
    </dgm:pt>
    <dgm:pt modelId="{9DF5B2A4-CF43-4E1C-A8A6-F963DEB475DE}" type="sibTrans" cxnId="{73A1DC1F-0356-4804-BC0C-414503D27253}">
      <dgm:prSet/>
      <dgm:spPr/>
      <dgm:t>
        <a:bodyPr/>
        <a:lstStyle/>
        <a:p>
          <a:endParaRPr lang="en-US"/>
        </a:p>
      </dgm:t>
    </dgm:pt>
    <dgm:pt modelId="{D7421BAA-69CF-4A38-B841-F5421592C14F}">
      <dgm:prSet/>
      <dgm:spPr/>
      <dgm:t>
        <a:bodyPr/>
        <a:lstStyle/>
        <a:p>
          <a:r>
            <a:rPr lang="en-US" smtClean="0"/>
            <a:t>Lengthy explanations</a:t>
          </a:r>
          <a:endParaRPr lang="en-US" dirty="0" smtClean="0"/>
        </a:p>
      </dgm:t>
    </dgm:pt>
    <dgm:pt modelId="{23A2A619-36A6-4118-ABBF-1C6D0B406AA0}" type="parTrans" cxnId="{24FCA919-876C-4577-B8CF-5A2B23019D08}">
      <dgm:prSet/>
      <dgm:spPr/>
      <dgm:t>
        <a:bodyPr/>
        <a:lstStyle/>
        <a:p>
          <a:endParaRPr lang="en-US"/>
        </a:p>
      </dgm:t>
    </dgm:pt>
    <dgm:pt modelId="{C9F66676-4F2C-4CA5-B095-067AEDBCAC67}" type="sibTrans" cxnId="{24FCA919-876C-4577-B8CF-5A2B23019D08}">
      <dgm:prSet/>
      <dgm:spPr/>
      <dgm:t>
        <a:bodyPr/>
        <a:lstStyle/>
        <a:p>
          <a:endParaRPr lang="en-US"/>
        </a:p>
      </dgm:t>
    </dgm:pt>
    <dgm:pt modelId="{5B299055-9800-43BF-BDE8-A0315AFA83DF}">
      <dgm:prSet/>
      <dgm:spPr/>
      <dgm:t>
        <a:bodyPr/>
        <a:lstStyle/>
        <a:p>
          <a:r>
            <a:rPr lang="en-US" smtClean="0"/>
            <a:t>Participants can reflect out loud about their responses</a:t>
          </a:r>
          <a:endParaRPr lang="en-US" dirty="0" smtClean="0"/>
        </a:p>
      </dgm:t>
    </dgm:pt>
    <dgm:pt modelId="{7D34BB25-BB0B-4DFF-B705-E0504B7D817C}" type="parTrans" cxnId="{E1D01846-BFD7-4373-8B90-74DDEA75D2CC}">
      <dgm:prSet/>
      <dgm:spPr/>
      <dgm:t>
        <a:bodyPr/>
        <a:lstStyle/>
        <a:p>
          <a:endParaRPr lang="en-US"/>
        </a:p>
      </dgm:t>
    </dgm:pt>
    <dgm:pt modelId="{437681A5-2242-4D41-9FC4-AF3ADF790583}" type="sibTrans" cxnId="{E1D01846-BFD7-4373-8B90-74DDEA75D2CC}">
      <dgm:prSet/>
      <dgm:spPr/>
      <dgm:t>
        <a:bodyPr/>
        <a:lstStyle/>
        <a:p>
          <a:endParaRPr lang="en-US"/>
        </a:p>
      </dgm:t>
    </dgm:pt>
    <dgm:pt modelId="{7912300E-CEFE-4368-8F99-078BAD8F8C7D}">
      <dgm:prSet/>
      <dgm:spPr/>
      <dgm:t>
        <a:bodyPr/>
        <a:lstStyle/>
        <a:p>
          <a:r>
            <a:rPr lang="en-US" smtClean="0"/>
            <a:t>Studying and understanding social processes</a:t>
          </a:r>
          <a:endParaRPr lang="en-US" dirty="0" smtClean="0"/>
        </a:p>
      </dgm:t>
    </dgm:pt>
    <dgm:pt modelId="{9F8C24E6-F0BB-4E0D-89B3-D1DF3E7A4403}" type="parTrans" cxnId="{9F096DA7-7CAD-4AA0-9705-AB9D822BB4FB}">
      <dgm:prSet/>
      <dgm:spPr/>
      <dgm:t>
        <a:bodyPr/>
        <a:lstStyle/>
        <a:p>
          <a:endParaRPr lang="en-US"/>
        </a:p>
      </dgm:t>
    </dgm:pt>
    <dgm:pt modelId="{BD7AB8E4-FBDC-4DF6-B879-C31B0B1956AE}" type="sibTrans" cxnId="{9F096DA7-7CAD-4AA0-9705-AB9D822BB4FB}">
      <dgm:prSet/>
      <dgm:spPr/>
      <dgm:t>
        <a:bodyPr/>
        <a:lstStyle/>
        <a:p>
          <a:endParaRPr lang="en-US"/>
        </a:p>
      </dgm:t>
    </dgm:pt>
    <dgm:pt modelId="{60CD7FE1-750F-4FB2-978C-9E3E65C10CD0}" type="pres">
      <dgm:prSet presAssocID="{F9F08F2E-6EA3-4414-A356-3B4BDADBFE68}" presName="diagram" presStyleCnt="0">
        <dgm:presLayoutVars>
          <dgm:dir/>
          <dgm:resizeHandles val="exact"/>
        </dgm:presLayoutVars>
      </dgm:prSet>
      <dgm:spPr/>
    </dgm:pt>
    <dgm:pt modelId="{13CE0F0D-646D-4D1A-A6AF-F87FA0352D73}" type="pres">
      <dgm:prSet presAssocID="{E71DD788-7AC1-429F-ABE9-42CEBFE7ED1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29680C-2072-4941-AB3B-3EFEBE26AA5D}" type="pres">
      <dgm:prSet presAssocID="{997A42DA-0FF5-4749-BD5B-DA0C809FA13C}" presName="sibTrans" presStyleCnt="0"/>
      <dgm:spPr/>
    </dgm:pt>
    <dgm:pt modelId="{70330CA8-8FE8-4926-AC7C-5A217C16F467}" type="pres">
      <dgm:prSet presAssocID="{254402C5-699D-4358-9F4F-15EBF960A678}" presName="node" presStyleLbl="node1" presStyleIdx="1" presStyleCnt="5">
        <dgm:presLayoutVars>
          <dgm:bulletEnabled val="1"/>
        </dgm:presLayoutVars>
      </dgm:prSet>
      <dgm:spPr/>
    </dgm:pt>
    <dgm:pt modelId="{BA8D1DC0-A14A-4EC3-8EDC-A1123A5D70C2}" type="pres">
      <dgm:prSet presAssocID="{9DF5B2A4-CF43-4E1C-A8A6-F963DEB475DE}" presName="sibTrans" presStyleCnt="0"/>
      <dgm:spPr/>
    </dgm:pt>
    <dgm:pt modelId="{0E6104FA-23F5-433F-B95A-C55BD9906B24}" type="pres">
      <dgm:prSet presAssocID="{D7421BAA-69CF-4A38-B841-F5421592C14F}" presName="node" presStyleLbl="node1" presStyleIdx="2" presStyleCnt="5">
        <dgm:presLayoutVars>
          <dgm:bulletEnabled val="1"/>
        </dgm:presLayoutVars>
      </dgm:prSet>
      <dgm:spPr/>
    </dgm:pt>
    <dgm:pt modelId="{8D1EE827-3687-44D9-9DFB-75728A1CE5CA}" type="pres">
      <dgm:prSet presAssocID="{C9F66676-4F2C-4CA5-B095-067AEDBCAC67}" presName="sibTrans" presStyleCnt="0"/>
      <dgm:spPr/>
    </dgm:pt>
    <dgm:pt modelId="{9A34CABA-7B77-4E1C-AAD3-88F5E56C86E1}" type="pres">
      <dgm:prSet presAssocID="{5B299055-9800-43BF-BDE8-A0315AFA83DF}" presName="node" presStyleLbl="node1" presStyleIdx="3" presStyleCnt="5">
        <dgm:presLayoutVars>
          <dgm:bulletEnabled val="1"/>
        </dgm:presLayoutVars>
      </dgm:prSet>
      <dgm:spPr/>
    </dgm:pt>
    <dgm:pt modelId="{284EBEAC-0D60-449C-B008-B2E331C58666}" type="pres">
      <dgm:prSet presAssocID="{437681A5-2242-4D41-9FC4-AF3ADF790583}" presName="sibTrans" presStyleCnt="0"/>
      <dgm:spPr/>
    </dgm:pt>
    <dgm:pt modelId="{95D0A01E-412F-4159-8DD0-941BBDA2BE7A}" type="pres">
      <dgm:prSet presAssocID="{7912300E-CEFE-4368-8F99-078BAD8F8C7D}" presName="node" presStyleLbl="node1" presStyleIdx="4" presStyleCnt="5">
        <dgm:presLayoutVars>
          <dgm:bulletEnabled val="1"/>
        </dgm:presLayoutVars>
      </dgm:prSet>
      <dgm:spPr/>
    </dgm:pt>
  </dgm:ptLst>
  <dgm:cxnLst>
    <dgm:cxn modelId="{7216BBDE-52DA-47C6-854C-E53009E8D4BF}" type="presOf" srcId="{D7421BAA-69CF-4A38-B841-F5421592C14F}" destId="{0E6104FA-23F5-433F-B95A-C55BD9906B24}" srcOrd="0" destOrd="0" presId="urn:microsoft.com/office/officeart/2005/8/layout/default"/>
    <dgm:cxn modelId="{24FC7CF6-092C-47CE-9916-244977EF8F4D}" type="presOf" srcId="{254402C5-699D-4358-9F4F-15EBF960A678}" destId="{70330CA8-8FE8-4926-AC7C-5A217C16F467}" srcOrd="0" destOrd="0" presId="urn:microsoft.com/office/officeart/2005/8/layout/default"/>
    <dgm:cxn modelId="{73A1DC1F-0356-4804-BC0C-414503D27253}" srcId="{F9F08F2E-6EA3-4414-A356-3B4BDADBFE68}" destId="{254402C5-699D-4358-9F4F-15EBF960A678}" srcOrd="1" destOrd="0" parTransId="{26065191-B276-477B-B73A-8180C62EDA2B}" sibTransId="{9DF5B2A4-CF43-4E1C-A8A6-F963DEB475DE}"/>
    <dgm:cxn modelId="{C2E0DDF6-C579-472A-8445-77047D194B83}" type="presOf" srcId="{5B299055-9800-43BF-BDE8-A0315AFA83DF}" destId="{9A34CABA-7B77-4E1C-AAD3-88F5E56C86E1}" srcOrd="0" destOrd="0" presId="urn:microsoft.com/office/officeart/2005/8/layout/default"/>
    <dgm:cxn modelId="{B797B41D-35B7-4874-A02D-55EF48EE0252}" type="presOf" srcId="{E71DD788-7AC1-429F-ABE9-42CEBFE7ED11}" destId="{13CE0F0D-646D-4D1A-A6AF-F87FA0352D73}" srcOrd="0" destOrd="0" presId="urn:microsoft.com/office/officeart/2005/8/layout/default"/>
    <dgm:cxn modelId="{9F096DA7-7CAD-4AA0-9705-AB9D822BB4FB}" srcId="{F9F08F2E-6EA3-4414-A356-3B4BDADBFE68}" destId="{7912300E-CEFE-4368-8F99-078BAD8F8C7D}" srcOrd="4" destOrd="0" parTransId="{9F8C24E6-F0BB-4E0D-89B3-D1DF3E7A4403}" sibTransId="{BD7AB8E4-FBDC-4DF6-B879-C31B0B1956AE}"/>
    <dgm:cxn modelId="{AE5A6BB6-E2E8-48A8-B90D-87E4E6D92191}" srcId="{F9F08F2E-6EA3-4414-A356-3B4BDADBFE68}" destId="{E71DD788-7AC1-429F-ABE9-42CEBFE7ED11}" srcOrd="0" destOrd="0" parTransId="{300E85EB-25C9-4CB8-910B-E869FAFDE4DB}" sibTransId="{997A42DA-0FF5-4749-BD5B-DA0C809FA13C}"/>
    <dgm:cxn modelId="{FB14B49B-B47C-4C34-B01B-95B663AD925F}" type="presOf" srcId="{F9F08F2E-6EA3-4414-A356-3B4BDADBFE68}" destId="{60CD7FE1-750F-4FB2-978C-9E3E65C10CD0}" srcOrd="0" destOrd="0" presId="urn:microsoft.com/office/officeart/2005/8/layout/default"/>
    <dgm:cxn modelId="{E1D01846-BFD7-4373-8B90-74DDEA75D2CC}" srcId="{F9F08F2E-6EA3-4414-A356-3B4BDADBFE68}" destId="{5B299055-9800-43BF-BDE8-A0315AFA83DF}" srcOrd="3" destOrd="0" parTransId="{7D34BB25-BB0B-4DFF-B705-E0504B7D817C}" sibTransId="{437681A5-2242-4D41-9FC4-AF3ADF790583}"/>
    <dgm:cxn modelId="{24FCA919-876C-4577-B8CF-5A2B23019D08}" srcId="{F9F08F2E-6EA3-4414-A356-3B4BDADBFE68}" destId="{D7421BAA-69CF-4A38-B841-F5421592C14F}" srcOrd="2" destOrd="0" parTransId="{23A2A619-36A6-4118-ABBF-1C6D0B406AA0}" sibTransId="{C9F66676-4F2C-4CA5-B095-067AEDBCAC67}"/>
    <dgm:cxn modelId="{8C5A95F5-1A21-49AE-818B-4D5E8896FBB0}" type="presOf" srcId="{7912300E-CEFE-4368-8F99-078BAD8F8C7D}" destId="{95D0A01E-412F-4159-8DD0-941BBDA2BE7A}" srcOrd="0" destOrd="0" presId="urn:microsoft.com/office/officeart/2005/8/layout/default"/>
    <dgm:cxn modelId="{06705F75-A339-426A-97AC-5A0C71DCF8E0}" type="presParOf" srcId="{60CD7FE1-750F-4FB2-978C-9E3E65C10CD0}" destId="{13CE0F0D-646D-4D1A-A6AF-F87FA0352D73}" srcOrd="0" destOrd="0" presId="urn:microsoft.com/office/officeart/2005/8/layout/default"/>
    <dgm:cxn modelId="{A62B3B86-F3C8-4F5B-9E10-05833EA124F5}" type="presParOf" srcId="{60CD7FE1-750F-4FB2-978C-9E3E65C10CD0}" destId="{9229680C-2072-4941-AB3B-3EFEBE26AA5D}" srcOrd="1" destOrd="0" presId="urn:microsoft.com/office/officeart/2005/8/layout/default"/>
    <dgm:cxn modelId="{7BD3AFC7-5547-4217-BB17-1CAFC8336BB2}" type="presParOf" srcId="{60CD7FE1-750F-4FB2-978C-9E3E65C10CD0}" destId="{70330CA8-8FE8-4926-AC7C-5A217C16F467}" srcOrd="2" destOrd="0" presId="urn:microsoft.com/office/officeart/2005/8/layout/default"/>
    <dgm:cxn modelId="{3324FC1D-10D5-4523-8B8B-C85EA354C9FC}" type="presParOf" srcId="{60CD7FE1-750F-4FB2-978C-9E3E65C10CD0}" destId="{BA8D1DC0-A14A-4EC3-8EDC-A1123A5D70C2}" srcOrd="3" destOrd="0" presId="urn:microsoft.com/office/officeart/2005/8/layout/default"/>
    <dgm:cxn modelId="{E6A3DA02-6B1A-4405-9EC5-A09787F9DC0E}" type="presParOf" srcId="{60CD7FE1-750F-4FB2-978C-9E3E65C10CD0}" destId="{0E6104FA-23F5-433F-B95A-C55BD9906B24}" srcOrd="4" destOrd="0" presId="urn:microsoft.com/office/officeart/2005/8/layout/default"/>
    <dgm:cxn modelId="{959241BD-9066-4BCD-B740-360D760091B3}" type="presParOf" srcId="{60CD7FE1-750F-4FB2-978C-9E3E65C10CD0}" destId="{8D1EE827-3687-44D9-9DFB-75728A1CE5CA}" srcOrd="5" destOrd="0" presId="urn:microsoft.com/office/officeart/2005/8/layout/default"/>
    <dgm:cxn modelId="{1DFEB042-1372-49E9-94E3-D7B64B808E7D}" type="presParOf" srcId="{60CD7FE1-750F-4FB2-978C-9E3E65C10CD0}" destId="{9A34CABA-7B77-4E1C-AAD3-88F5E56C86E1}" srcOrd="6" destOrd="0" presId="urn:microsoft.com/office/officeart/2005/8/layout/default"/>
    <dgm:cxn modelId="{637E7E9D-F844-4C9B-BF0E-BB1D4A262218}" type="presParOf" srcId="{60CD7FE1-750F-4FB2-978C-9E3E65C10CD0}" destId="{284EBEAC-0D60-449C-B008-B2E331C58666}" srcOrd="7" destOrd="0" presId="urn:microsoft.com/office/officeart/2005/8/layout/default"/>
    <dgm:cxn modelId="{C2B27160-4151-434A-8985-C59B70E13289}" type="presParOf" srcId="{60CD7FE1-750F-4FB2-978C-9E3E65C10CD0}" destId="{95D0A01E-412F-4159-8DD0-941BBDA2BE7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31F990-4C75-418C-BCD7-5C408B7074B2}" type="doc">
      <dgm:prSet loTypeId="urn:diagrams.loki3.com/VaryingWidthList" loCatId="list" qsTypeId="urn:microsoft.com/office/officeart/2005/8/quickstyle/simple1" qsCatId="simple" csTypeId="urn:microsoft.com/office/officeart/2005/8/colors/colorful2" csCatId="colorful" phldr="1"/>
      <dgm:spPr/>
    </dgm:pt>
    <dgm:pt modelId="{77CA0ED3-776C-4567-AA0D-A4B486F04742}">
      <dgm:prSet phldrT="[Text]"/>
      <dgm:spPr/>
      <dgm:t>
        <a:bodyPr/>
        <a:lstStyle/>
        <a:p>
          <a:r>
            <a:rPr lang="en-US" dirty="0" smtClean="0"/>
            <a:t>Primary concern - hear respondents’ experience in their own words</a:t>
          </a:r>
          <a:endParaRPr lang="en-US" dirty="0"/>
        </a:p>
      </dgm:t>
    </dgm:pt>
    <dgm:pt modelId="{F1D3452E-D54F-437D-B661-82452605E891}" type="parTrans" cxnId="{2B55A464-89EB-4697-9CE3-C6AFAEF40C34}">
      <dgm:prSet/>
      <dgm:spPr/>
      <dgm:t>
        <a:bodyPr/>
        <a:lstStyle/>
        <a:p>
          <a:endParaRPr lang="en-US"/>
        </a:p>
      </dgm:t>
    </dgm:pt>
    <dgm:pt modelId="{E659FCC2-43E4-451D-BC92-CF3B18ED0777}" type="sibTrans" cxnId="{2B55A464-89EB-4697-9CE3-C6AFAEF40C34}">
      <dgm:prSet/>
      <dgm:spPr/>
      <dgm:t>
        <a:bodyPr/>
        <a:lstStyle/>
        <a:p>
          <a:endParaRPr lang="en-US"/>
        </a:p>
      </dgm:t>
    </dgm:pt>
    <dgm:pt modelId="{BA2AD53F-9D44-48E0-98EF-45A5A86B43D1}">
      <dgm:prSet/>
      <dgm:spPr/>
      <dgm:t>
        <a:bodyPr/>
        <a:lstStyle/>
        <a:p>
          <a:r>
            <a:rPr lang="en-US" dirty="0" smtClean="0"/>
            <a:t>Interview guide – includes a list of topics the interviewer hopes to cover</a:t>
          </a:r>
          <a:endParaRPr lang="en-US" dirty="0" smtClean="0"/>
        </a:p>
      </dgm:t>
    </dgm:pt>
    <dgm:pt modelId="{5E313E34-C8C1-483A-AB72-C7AA4598BCE5}" type="parTrans" cxnId="{86E273F1-5E09-4854-A1A3-CAC1F3D8C3FA}">
      <dgm:prSet/>
      <dgm:spPr/>
      <dgm:t>
        <a:bodyPr/>
        <a:lstStyle/>
        <a:p>
          <a:endParaRPr lang="en-US"/>
        </a:p>
      </dgm:t>
    </dgm:pt>
    <dgm:pt modelId="{BB1C2F6D-A162-4A2C-A75E-F0AEF30E753E}" type="sibTrans" cxnId="{86E273F1-5E09-4854-A1A3-CAC1F3D8C3FA}">
      <dgm:prSet/>
      <dgm:spPr/>
      <dgm:t>
        <a:bodyPr/>
        <a:lstStyle/>
        <a:p>
          <a:endParaRPr lang="en-US"/>
        </a:p>
      </dgm:t>
    </dgm:pt>
    <dgm:pt modelId="{EE83EC72-F3FD-4972-BD0F-96A8590149A3}">
      <dgm:prSet/>
      <dgm:spPr/>
      <dgm:t>
        <a:bodyPr/>
        <a:lstStyle/>
        <a:p>
          <a:r>
            <a:rPr lang="en-US" dirty="0" smtClean="0"/>
            <a:t>Open-ended questions – allows respondents to share experience from their perspective</a:t>
          </a:r>
          <a:endParaRPr lang="en-US" dirty="0"/>
        </a:p>
      </dgm:t>
    </dgm:pt>
    <dgm:pt modelId="{D85C5440-66A6-4372-89F8-707840F64D39}" type="parTrans" cxnId="{8F859167-A9BE-463F-A2CC-DDD6C85C36AE}">
      <dgm:prSet/>
      <dgm:spPr/>
      <dgm:t>
        <a:bodyPr/>
        <a:lstStyle/>
        <a:p>
          <a:endParaRPr lang="en-US"/>
        </a:p>
      </dgm:t>
    </dgm:pt>
    <dgm:pt modelId="{559007F5-339E-48BB-A4F0-B64C760B1B2B}" type="sibTrans" cxnId="{8F859167-A9BE-463F-A2CC-DDD6C85C36AE}">
      <dgm:prSet/>
      <dgm:spPr/>
      <dgm:t>
        <a:bodyPr/>
        <a:lstStyle/>
        <a:p>
          <a:endParaRPr lang="en-US"/>
        </a:p>
      </dgm:t>
    </dgm:pt>
    <dgm:pt modelId="{A4739B80-7BF5-4600-B5D2-A352855C6E06}" type="pres">
      <dgm:prSet presAssocID="{FF31F990-4C75-418C-BCD7-5C408B7074B2}" presName="Name0" presStyleCnt="0">
        <dgm:presLayoutVars>
          <dgm:resizeHandles/>
        </dgm:presLayoutVars>
      </dgm:prSet>
      <dgm:spPr/>
    </dgm:pt>
    <dgm:pt modelId="{A79AE3D9-0B05-42A3-81FF-D3AF5D9CB842}" type="pres">
      <dgm:prSet presAssocID="{77CA0ED3-776C-4567-AA0D-A4B486F04742}" presName="text" presStyleLbl="node1" presStyleIdx="0" presStyleCnt="3" custScaleX="1351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9F0293-EE4B-45AC-B642-5CC8BCC99BA3}" type="pres">
      <dgm:prSet presAssocID="{E659FCC2-43E4-451D-BC92-CF3B18ED0777}" presName="space" presStyleCnt="0"/>
      <dgm:spPr/>
    </dgm:pt>
    <dgm:pt modelId="{214A8F1B-6631-4B4F-9093-D537C0F60B43}" type="pres">
      <dgm:prSet presAssocID="{BA2AD53F-9D44-48E0-98EF-45A5A86B43D1}" presName="text" presStyleLbl="node1" presStyleIdx="1" presStyleCnt="3" custScaleX="116788">
        <dgm:presLayoutVars>
          <dgm:bulletEnabled val="1"/>
        </dgm:presLayoutVars>
      </dgm:prSet>
      <dgm:spPr/>
    </dgm:pt>
    <dgm:pt modelId="{54A1DE7D-B0C3-4690-8F7F-8387973B74C5}" type="pres">
      <dgm:prSet presAssocID="{BB1C2F6D-A162-4A2C-A75E-F0AEF30E753E}" presName="space" presStyleCnt="0"/>
      <dgm:spPr/>
    </dgm:pt>
    <dgm:pt modelId="{CB57DA1F-441D-493D-9434-E1A3A362D175}" type="pres">
      <dgm:prSet presAssocID="{EE83EC72-F3FD-4972-BD0F-96A8590149A3}" presName="text" presStyleLbl="node1" presStyleIdx="2" presStyleCnt="3" custScaleX="108242">
        <dgm:presLayoutVars>
          <dgm:bulletEnabled val="1"/>
        </dgm:presLayoutVars>
      </dgm:prSet>
      <dgm:spPr/>
    </dgm:pt>
  </dgm:ptLst>
  <dgm:cxnLst>
    <dgm:cxn modelId="{2B55A464-89EB-4697-9CE3-C6AFAEF40C34}" srcId="{FF31F990-4C75-418C-BCD7-5C408B7074B2}" destId="{77CA0ED3-776C-4567-AA0D-A4B486F04742}" srcOrd="0" destOrd="0" parTransId="{F1D3452E-D54F-437D-B661-82452605E891}" sibTransId="{E659FCC2-43E4-451D-BC92-CF3B18ED0777}"/>
    <dgm:cxn modelId="{3A422B8A-5F8D-48CD-811B-30C3AB6311DB}" type="presOf" srcId="{FF31F990-4C75-418C-BCD7-5C408B7074B2}" destId="{A4739B80-7BF5-4600-B5D2-A352855C6E06}" srcOrd="0" destOrd="0" presId="urn:diagrams.loki3.com/VaryingWidthList"/>
    <dgm:cxn modelId="{3F842633-F634-4D61-923A-35DB4BA7D96B}" type="presOf" srcId="{77CA0ED3-776C-4567-AA0D-A4B486F04742}" destId="{A79AE3D9-0B05-42A3-81FF-D3AF5D9CB842}" srcOrd="0" destOrd="0" presId="urn:diagrams.loki3.com/VaryingWidthList"/>
    <dgm:cxn modelId="{B8F527B6-E613-45D8-B828-EB151C58B87A}" type="presOf" srcId="{BA2AD53F-9D44-48E0-98EF-45A5A86B43D1}" destId="{214A8F1B-6631-4B4F-9093-D537C0F60B43}" srcOrd="0" destOrd="0" presId="urn:diagrams.loki3.com/VaryingWidthList"/>
    <dgm:cxn modelId="{F9748415-E6B8-416B-9F02-2F3003488351}" type="presOf" srcId="{EE83EC72-F3FD-4972-BD0F-96A8590149A3}" destId="{CB57DA1F-441D-493D-9434-E1A3A362D175}" srcOrd="0" destOrd="0" presId="urn:diagrams.loki3.com/VaryingWidthList"/>
    <dgm:cxn modelId="{86E273F1-5E09-4854-A1A3-CAC1F3D8C3FA}" srcId="{FF31F990-4C75-418C-BCD7-5C408B7074B2}" destId="{BA2AD53F-9D44-48E0-98EF-45A5A86B43D1}" srcOrd="1" destOrd="0" parTransId="{5E313E34-C8C1-483A-AB72-C7AA4598BCE5}" sibTransId="{BB1C2F6D-A162-4A2C-A75E-F0AEF30E753E}"/>
    <dgm:cxn modelId="{8F859167-A9BE-463F-A2CC-DDD6C85C36AE}" srcId="{FF31F990-4C75-418C-BCD7-5C408B7074B2}" destId="{EE83EC72-F3FD-4972-BD0F-96A8590149A3}" srcOrd="2" destOrd="0" parTransId="{D85C5440-66A6-4372-89F8-707840F64D39}" sibTransId="{559007F5-339E-48BB-A4F0-B64C760B1B2B}"/>
    <dgm:cxn modelId="{4FA3A55E-B045-436B-BD10-DD2C10D816A9}" type="presParOf" srcId="{A4739B80-7BF5-4600-B5D2-A352855C6E06}" destId="{A79AE3D9-0B05-42A3-81FF-D3AF5D9CB842}" srcOrd="0" destOrd="0" presId="urn:diagrams.loki3.com/VaryingWidthList"/>
    <dgm:cxn modelId="{550256AA-0D01-461D-87AC-B19589AD1704}" type="presParOf" srcId="{A4739B80-7BF5-4600-B5D2-A352855C6E06}" destId="{249F0293-EE4B-45AC-B642-5CC8BCC99BA3}" srcOrd="1" destOrd="0" presId="urn:diagrams.loki3.com/VaryingWidthList"/>
    <dgm:cxn modelId="{A68561EE-3587-4A09-93B1-FDC0680EC426}" type="presParOf" srcId="{A4739B80-7BF5-4600-B5D2-A352855C6E06}" destId="{214A8F1B-6631-4B4F-9093-D537C0F60B43}" srcOrd="2" destOrd="0" presId="urn:diagrams.loki3.com/VaryingWidthList"/>
    <dgm:cxn modelId="{A02F4D9B-E0CC-4256-911C-8F7A533FC4CF}" type="presParOf" srcId="{A4739B80-7BF5-4600-B5D2-A352855C6E06}" destId="{54A1DE7D-B0C3-4690-8F7F-8387973B74C5}" srcOrd="3" destOrd="0" presId="urn:diagrams.loki3.com/VaryingWidthList"/>
    <dgm:cxn modelId="{7D548B9F-29AF-4AF2-B7BF-DCB3783440EC}" type="presParOf" srcId="{A4739B80-7BF5-4600-B5D2-A352855C6E06}" destId="{CB57DA1F-441D-493D-9434-E1A3A362D175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03CCBF-B4C2-4649-9453-75648FE03407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7DE2684-E5AD-44A2-A13A-182A7085C0DB}">
      <dgm:prSet/>
      <dgm:spPr/>
      <dgm:t>
        <a:bodyPr/>
        <a:lstStyle/>
        <a:p>
          <a:r>
            <a:rPr lang="en-US"/>
            <a:t>Brainstorming is the first step</a:t>
          </a:r>
        </a:p>
      </dgm:t>
    </dgm:pt>
    <dgm:pt modelId="{4419E8E8-4B9C-4DD4-AF98-36C3CD06EA6A}" type="parTrans" cxnId="{640DE6CB-1275-4861-9700-158082085B75}">
      <dgm:prSet/>
      <dgm:spPr/>
      <dgm:t>
        <a:bodyPr/>
        <a:lstStyle/>
        <a:p>
          <a:endParaRPr lang="en-US"/>
        </a:p>
      </dgm:t>
    </dgm:pt>
    <dgm:pt modelId="{6691B08A-B3BC-422F-A5A9-0C6A5BFE4C25}" type="sibTrans" cxnId="{640DE6CB-1275-4861-9700-158082085B75}">
      <dgm:prSet/>
      <dgm:spPr/>
      <dgm:t>
        <a:bodyPr/>
        <a:lstStyle/>
        <a:p>
          <a:endParaRPr lang="en-US"/>
        </a:p>
      </dgm:t>
    </dgm:pt>
    <dgm:pt modelId="{A7D82F08-1A8E-417D-BFFF-F091ECBE76EE}">
      <dgm:prSet/>
      <dgm:spPr/>
      <dgm:t>
        <a:bodyPr/>
        <a:lstStyle/>
        <a:p>
          <a:r>
            <a:rPr lang="en-US"/>
            <a:t>Group questions by theme</a:t>
          </a:r>
        </a:p>
      </dgm:t>
    </dgm:pt>
    <dgm:pt modelId="{AEDDAA54-B23D-4107-9966-D027B5BADD4F}" type="parTrans" cxnId="{6BF9DFC9-9B3C-4C6F-86C7-6B7D680617FA}">
      <dgm:prSet/>
      <dgm:spPr/>
      <dgm:t>
        <a:bodyPr/>
        <a:lstStyle/>
        <a:p>
          <a:endParaRPr lang="en-US"/>
        </a:p>
      </dgm:t>
    </dgm:pt>
    <dgm:pt modelId="{AD26F357-C181-43F9-BA40-0C6740B9F338}" type="sibTrans" cxnId="{6BF9DFC9-9B3C-4C6F-86C7-6B7D680617FA}">
      <dgm:prSet/>
      <dgm:spPr/>
      <dgm:t>
        <a:bodyPr/>
        <a:lstStyle/>
        <a:p>
          <a:endParaRPr lang="en-US"/>
        </a:p>
      </dgm:t>
    </dgm:pt>
    <dgm:pt modelId="{7CDEB776-6939-4F93-9F34-36BBF2BF1C55}">
      <dgm:prSet/>
      <dgm:spPr/>
      <dgm:t>
        <a:bodyPr/>
        <a:lstStyle/>
        <a:p>
          <a:r>
            <a:rPr lang="en-US"/>
            <a:t>Work up to sensitive topics</a:t>
          </a:r>
        </a:p>
      </dgm:t>
    </dgm:pt>
    <dgm:pt modelId="{C1B2CE4F-58DB-4801-BAFE-9F738D337FF0}" type="parTrans" cxnId="{57FB46C1-3C40-4226-8DB2-A137DA9FB711}">
      <dgm:prSet/>
      <dgm:spPr/>
      <dgm:t>
        <a:bodyPr/>
        <a:lstStyle/>
        <a:p>
          <a:endParaRPr lang="en-US"/>
        </a:p>
      </dgm:t>
    </dgm:pt>
    <dgm:pt modelId="{20580EF7-499A-4D5F-9D02-4DAC537E58CE}" type="sibTrans" cxnId="{57FB46C1-3C40-4226-8DB2-A137DA9FB711}">
      <dgm:prSet/>
      <dgm:spPr/>
      <dgm:t>
        <a:bodyPr/>
        <a:lstStyle/>
        <a:p>
          <a:endParaRPr lang="en-US"/>
        </a:p>
      </dgm:t>
    </dgm:pt>
    <dgm:pt modelId="{E0638D80-7F43-4F1A-BDE5-83D436075EC9}">
      <dgm:prSet/>
      <dgm:spPr/>
      <dgm:t>
        <a:bodyPr/>
        <a:lstStyle/>
        <a:p>
          <a:r>
            <a:rPr lang="en-US" dirty="0"/>
            <a:t>Seek feedback</a:t>
          </a:r>
        </a:p>
      </dgm:t>
    </dgm:pt>
    <dgm:pt modelId="{5E3E83A6-E943-47C3-8E37-DAF77D5B4866}" type="parTrans" cxnId="{345FDA70-AD61-4A47-B0EB-0D2B71DDE1EE}">
      <dgm:prSet/>
      <dgm:spPr/>
      <dgm:t>
        <a:bodyPr/>
        <a:lstStyle/>
        <a:p>
          <a:endParaRPr lang="en-US"/>
        </a:p>
      </dgm:t>
    </dgm:pt>
    <dgm:pt modelId="{5BDA7A00-6990-469E-905A-8441B14D686B}" type="sibTrans" cxnId="{345FDA70-AD61-4A47-B0EB-0D2B71DDE1EE}">
      <dgm:prSet/>
      <dgm:spPr/>
      <dgm:t>
        <a:bodyPr/>
        <a:lstStyle/>
        <a:p>
          <a:endParaRPr lang="en-US"/>
        </a:p>
      </dgm:t>
    </dgm:pt>
    <dgm:pt modelId="{80A0C192-2A47-436A-834C-5D364CEB18EF}">
      <dgm:prSet/>
      <dgm:spPr/>
      <dgm:t>
        <a:bodyPr/>
        <a:lstStyle/>
        <a:p>
          <a:r>
            <a:rPr lang="en-US" dirty="0"/>
            <a:t>Methodological journal</a:t>
          </a:r>
        </a:p>
      </dgm:t>
    </dgm:pt>
    <dgm:pt modelId="{790B1225-BC55-4A1F-8DBC-06E3B16D30FC}" type="parTrans" cxnId="{61B5CC31-83ED-4DD4-985F-B68FF70F5A21}">
      <dgm:prSet/>
      <dgm:spPr/>
      <dgm:t>
        <a:bodyPr/>
        <a:lstStyle/>
        <a:p>
          <a:endParaRPr lang="en-US"/>
        </a:p>
      </dgm:t>
    </dgm:pt>
    <dgm:pt modelId="{AFF64A43-7020-4F32-9712-D48B1783CA80}" type="sibTrans" cxnId="{61B5CC31-83ED-4DD4-985F-B68FF70F5A21}">
      <dgm:prSet/>
      <dgm:spPr/>
      <dgm:t>
        <a:bodyPr/>
        <a:lstStyle/>
        <a:p>
          <a:endParaRPr lang="en-US"/>
        </a:p>
      </dgm:t>
    </dgm:pt>
    <dgm:pt modelId="{0B6C0343-5C83-408D-B905-2500BF057CEE}">
      <dgm:prSet/>
      <dgm:spPr/>
      <dgm:t>
        <a:bodyPr/>
        <a:lstStyle/>
        <a:p>
          <a:r>
            <a:rPr lang="en-US"/>
            <a:t>Avoid yes/no questions</a:t>
          </a:r>
          <a:endParaRPr lang="en-US" dirty="0"/>
        </a:p>
      </dgm:t>
    </dgm:pt>
    <dgm:pt modelId="{908C7CB3-180E-4D5C-A416-36770F2A447B}" type="parTrans" cxnId="{745F98F8-4F5C-4CCE-8DB2-7906D3090BCE}">
      <dgm:prSet/>
      <dgm:spPr/>
      <dgm:t>
        <a:bodyPr/>
        <a:lstStyle/>
        <a:p>
          <a:endParaRPr lang="en-US"/>
        </a:p>
      </dgm:t>
    </dgm:pt>
    <dgm:pt modelId="{D509E14A-BF9B-4BF2-BE23-BD1FA91E89CB}" type="sibTrans" cxnId="{745F98F8-4F5C-4CCE-8DB2-7906D3090BCE}">
      <dgm:prSet/>
      <dgm:spPr/>
      <dgm:t>
        <a:bodyPr/>
        <a:lstStyle/>
        <a:p>
          <a:endParaRPr lang="en-US"/>
        </a:p>
      </dgm:t>
    </dgm:pt>
    <dgm:pt modelId="{2A4F0C7A-7446-4C07-AAF9-376A05E9E4F8}">
      <dgm:prSet/>
      <dgm:spPr/>
      <dgm:t>
        <a:bodyPr/>
        <a:lstStyle/>
        <a:p>
          <a:r>
            <a:rPr lang="en-US"/>
            <a:t>Probes: “can you tell me a little more about that” vs. asking “why?”</a:t>
          </a:r>
          <a:endParaRPr lang="en-US" dirty="0"/>
        </a:p>
      </dgm:t>
    </dgm:pt>
    <dgm:pt modelId="{B1AC5AFD-7C59-4FA4-904C-D86DBB7453CA}" type="parTrans" cxnId="{AFE610AA-5787-492C-BC07-9B1BAE05692D}">
      <dgm:prSet/>
      <dgm:spPr/>
      <dgm:t>
        <a:bodyPr/>
        <a:lstStyle/>
        <a:p>
          <a:endParaRPr lang="en-US"/>
        </a:p>
      </dgm:t>
    </dgm:pt>
    <dgm:pt modelId="{1DDBD43C-B7F2-4198-9176-AD4FA19C5E84}" type="sibTrans" cxnId="{AFE610AA-5787-492C-BC07-9B1BAE05692D}">
      <dgm:prSet/>
      <dgm:spPr/>
      <dgm:t>
        <a:bodyPr/>
        <a:lstStyle/>
        <a:p>
          <a:endParaRPr lang="en-US"/>
        </a:p>
      </dgm:t>
    </dgm:pt>
    <dgm:pt modelId="{793EAFA5-A132-4B23-918A-2541414EA589}">
      <dgm:prSet/>
      <dgm:spPr/>
      <dgm:t>
        <a:bodyPr/>
        <a:lstStyle/>
        <a:p>
          <a:r>
            <a:rPr lang="en-US"/>
            <a:t>Avoid leading questions, remain objective</a:t>
          </a:r>
          <a:endParaRPr lang="en-US" dirty="0"/>
        </a:p>
      </dgm:t>
    </dgm:pt>
    <dgm:pt modelId="{F8FBDDBD-2D4F-4E4F-9CD3-6B5AC33D900E}" type="parTrans" cxnId="{D8106C61-0214-423B-AF43-14489F2F0C0F}">
      <dgm:prSet/>
      <dgm:spPr/>
      <dgm:t>
        <a:bodyPr/>
        <a:lstStyle/>
        <a:p>
          <a:endParaRPr lang="en-US"/>
        </a:p>
      </dgm:t>
    </dgm:pt>
    <dgm:pt modelId="{8539E905-B3E4-4AC3-BB26-104E037D7A43}" type="sibTrans" cxnId="{D8106C61-0214-423B-AF43-14489F2F0C0F}">
      <dgm:prSet/>
      <dgm:spPr/>
      <dgm:t>
        <a:bodyPr/>
        <a:lstStyle/>
        <a:p>
          <a:endParaRPr lang="en-US"/>
        </a:p>
      </dgm:t>
    </dgm:pt>
    <dgm:pt modelId="{89AC75DD-DCF9-4098-90BD-087099E194EB}">
      <dgm:prSet/>
      <dgm:spPr/>
      <dgm:t>
        <a:bodyPr/>
        <a:lstStyle/>
        <a:p>
          <a:r>
            <a:rPr lang="en-US"/>
            <a:t>Open-ended questions</a:t>
          </a:r>
          <a:endParaRPr lang="en-US" dirty="0"/>
        </a:p>
      </dgm:t>
    </dgm:pt>
    <dgm:pt modelId="{E88BE364-A3E8-4BAC-9038-0A1755726FC9}" type="parTrans" cxnId="{FCBBEB58-C12B-48E1-A8F1-555BAE8DFC92}">
      <dgm:prSet/>
      <dgm:spPr/>
      <dgm:t>
        <a:bodyPr/>
        <a:lstStyle/>
        <a:p>
          <a:endParaRPr lang="en-US"/>
        </a:p>
      </dgm:t>
    </dgm:pt>
    <dgm:pt modelId="{77FF887E-652B-4515-A36A-EEE713458E74}" type="sibTrans" cxnId="{FCBBEB58-C12B-48E1-A8F1-555BAE8DFC92}">
      <dgm:prSet/>
      <dgm:spPr/>
      <dgm:t>
        <a:bodyPr/>
        <a:lstStyle/>
        <a:p>
          <a:endParaRPr lang="en-US"/>
        </a:p>
      </dgm:t>
    </dgm:pt>
    <dgm:pt modelId="{E55C54F6-3BC8-4515-A2D9-C50E1A8C9518}" type="pres">
      <dgm:prSet presAssocID="{F103CCBF-B4C2-4649-9453-75648FE034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0306DC-1ED1-4418-89E0-22B7C4971679}" type="pres">
      <dgm:prSet presAssocID="{57DE2684-E5AD-44A2-A13A-182A7085C0DB}" presName="parentLin" presStyleCnt="0"/>
      <dgm:spPr/>
    </dgm:pt>
    <dgm:pt modelId="{F3638603-22D1-492B-8000-F869AD99B8C3}" type="pres">
      <dgm:prSet presAssocID="{57DE2684-E5AD-44A2-A13A-182A7085C0DB}" presName="parentLeftMargin" presStyleLbl="node1" presStyleIdx="0" presStyleCnt="9"/>
      <dgm:spPr/>
      <dgm:t>
        <a:bodyPr/>
        <a:lstStyle/>
        <a:p>
          <a:endParaRPr lang="en-US"/>
        </a:p>
      </dgm:t>
    </dgm:pt>
    <dgm:pt modelId="{36C62E8E-55B8-4242-B244-82F8DFC9CCEA}" type="pres">
      <dgm:prSet presAssocID="{57DE2684-E5AD-44A2-A13A-182A7085C0DB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544912-003A-477A-942C-A3662C283FB2}" type="pres">
      <dgm:prSet presAssocID="{57DE2684-E5AD-44A2-A13A-182A7085C0DB}" presName="negativeSpace" presStyleCnt="0"/>
      <dgm:spPr/>
    </dgm:pt>
    <dgm:pt modelId="{0CD70A52-9A63-48AC-A616-8247A47B6DC1}" type="pres">
      <dgm:prSet presAssocID="{57DE2684-E5AD-44A2-A13A-182A7085C0DB}" presName="childText" presStyleLbl="conFgAcc1" presStyleIdx="0" presStyleCnt="9">
        <dgm:presLayoutVars>
          <dgm:bulletEnabled val="1"/>
        </dgm:presLayoutVars>
      </dgm:prSet>
      <dgm:spPr/>
    </dgm:pt>
    <dgm:pt modelId="{E17C63EB-147A-4C50-A7BD-3191EAF5D333}" type="pres">
      <dgm:prSet presAssocID="{6691B08A-B3BC-422F-A5A9-0C6A5BFE4C25}" presName="spaceBetweenRectangles" presStyleCnt="0"/>
      <dgm:spPr/>
    </dgm:pt>
    <dgm:pt modelId="{24017DC9-3638-42B1-91DC-92A0971222D4}" type="pres">
      <dgm:prSet presAssocID="{A7D82F08-1A8E-417D-BFFF-F091ECBE76EE}" presName="parentLin" presStyleCnt="0"/>
      <dgm:spPr/>
    </dgm:pt>
    <dgm:pt modelId="{A530C4D5-8E33-40B0-A799-6F6CD08375F4}" type="pres">
      <dgm:prSet presAssocID="{A7D82F08-1A8E-417D-BFFF-F091ECBE76EE}" presName="parentLeftMargin" presStyleLbl="node1" presStyleIdx="0" presStyleCnt="9"/>
      <dgm:spPr/>
      <dgm:t>
        <a:bodyPr/>
        <a:lstStyle/>
        <a:p>
          <a:endParaRPr lang="en-US"/>
        </a:p>
      </dgm:t>
    </dgm:pt>
    <dgm:pt modelId="{0875995C-9172-46E1-B5D4-24484D48622D}" type="pres">
      <dgm:prSet presAssocID="{A7D82F08-1A8E-417D-BFFF-F091ECBE76EE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9FBA7-6DD8-4C7C-A422-C17E1C52D5EB}" type="pres">
      <dgm:prSet presAssocID="{A7D82F08-1A8E-417D-BFFF-F091ECBE76EE}" presName="negativeSpace" presStyleCnt="0"/>
      <dgm:spPr/>
    </dgm:pt>
    <dgm:pt modelId="{D8C8B262-B24C-4441-86B0-7A7532060027}" type="pres">
      <dgm:prSet presAssocID="{A7D82F08-1A8E-417D-BFFF-F091ECBE76EE}" presName="childText" presStyleLbl="conFgAcc1" presStyleIdx="1" presStyleCnt="9">
        <dgm:presLayoutVars>
          <dgm:bulletEnabled val="1"/>
        </dgm:presLayoutVars>
      </dgm:prSet>
      <dgm:spPr/>
    </dgm:pt>
    <dgm:pt modelId="{55983F1D-393E-4AAC-AEE7-848E5B2ED238}" type="pres">
      <dgm:prSet presAssocID="{AD26F357-C181-43F9-BA40-0C6740B9F338}" presName="spaceBetweenRectangles" presStyleCnt="0"/>
      <dgm:spPr/>
    </dgm:pt>
    <dgm:pt modelId="{65A70590-6C84-4E88-A5FF-4CCD3B45930C}" type="pres">
      <dgm:prSet presAssocID="{7CDEB776-6939-4F93-9F34-36BBF2BF1C55}" presName="parentLin" presStyleCnt="0"/>
      <dgm:spPr/>
    </dgm:pt>
    <dgm:pt modelId="{62486F1A-2C3D-486B-80E8-7F9E232B8772}" type="pres">
      <dgm:prSet presAssocID="{7CDEB776-6939-4F93-9F34-36BBF2BF1C55}" presName="parentLeftMargin" presStyleLbl="node1" presStyleIdx="1" presStyleCnt="9"/>
      <dgm:spPr/>
      <dgm:t>
        <a:bodyPr/>
        <a:lstStyle/>
        <a:p>
          <a:endParaRPr lang="en-US"/>
        </a:p>
      </dgm:t>
    </dgm:pt>
    <dgm:pt modelId="{64CF466E-986C-49AC-A471-BD7A10948516}" type="pres">
      <dgm:prSet presAssocID="{7CDEB776-6939-4F93-9F34-36BBF2BF1C55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65895-B86E-43AB-98EF-2F563B26EE36}" type="pres">
      <dgm:prSet presAssocID="{7CDEB776-6939-4F93-9F34-36BBF2BF1C55}" presName="negativeSpace" presStyleCnt="0"/>
      <dgm:spPr/>
    </dgm:pt>
    <dgm:pt modelId="{FEC8F1C9-29E5-429E-A0A0-01C37EBEACF7}" type="pres">
      <dgm:prSet presAssocID="{7CDEB776-6939-4F93-9F34-36BBF2BF1C55}" presName="childText" presStyleLbl="conFgAcc1" presStyleIdx="2" presStyleCnt="9">
        <dgm:presLayoutVars>
          <dgm:bulletEnabled val="1"/>
        </dgm:presLayoutVars>
      </dgm:prSet>
      <dgm:spPr/>
    </dgm:pt>
    <dgm:pt modelId="{1648F639-1461-4500-A4A8-C139D9332A55}" type="pres">
      <dgm:prSet presAssocID="{20580EF7-499A-4D5F-9D02-4DAC537E58CE}" presName="spaceBetweenRectangles" presStyleCnt="0"/>
      <dgm:spPr/>
    </dgm:pt>
    <dgm:pt modelId="{A6122101-4372-4A65-B8A2-E1E265163BD9}" type="pres">
      <dgm:prSet presAssocID="{E0638D80-7F43-4F1A-BDE5-83D436075EC9}" presName="parentLin" presStyleCnt="0"/>
      <dgm:spPr/>
    </dgm:pt>
    <dgm:pt modelId="{55055D07-8183-4A01-8A9D-97AC62189367}" type="pres">
      <dgm:prSet presAssocID="{E0638D80-7F43-4F1A-BDE5-83D436075EC9}" presName="parentLeftMargin" presStyleLbl="node1" presStyleIdx="2" presStyleCnt="9"/>
      <dgm:spPr/>
      <dgm:t>
        <a:bodyPr/>
        <a:lstStyle/>
        <a:p>
          <a:endParaRPr lang="en-US"/>
        </a:p>
      </dgm:t>
    </dgm:pt>
    <dgm:pt modelId="{181EFA79-06BB-4E6C-8282-AEC497E27CC9}" type="pres">
      <dgm:prSet presAssocID="{E0638D80-7F43-4F1A-BDE5-83D436075EC9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262F2A-69E8-4A72-AEB7-4F8928030F7E}" type="pres">
      <dgm:prSet presAssocID="{E0638D80-7F43-4F1A-BDE5-83D436075EC9}" presName="negativeSpace" presStyleCnt="0"/>
      <dgm:spPr/>
    </dgm:pt>
    <dgm:pt modelId="{DD3C771F-2F00-4BBC-93FE-F28B6F7363A8}" type="pres">
      <dgm:prSet presAssocID="{E0638D80-7F43-4F1A-BDE5-83D436075EC9}" presName="childText" presStyleLbl="conFgAcc1" presStyleIdx="3" presStyleCnt="9">
        <dgm:presLayoutVars>
          <dgm:bulletEnabled val="1"/>
        </dgm:presLayoutVars>
      </dgm:prSet>
      <dgm:spPr/>
    </dgm:pt>
    <dgm:pt modelId="{A1F7CA4A-4918-41A9-A831-EB08037074D0}" type="pres">
      <dgm:prSet presAssocID="{5BDA7A00-6990-469E-905A-8441B14D686B}" presName="spaceBetweenRectangles" presStyleCnt="0"/>
      <dgm:spPr/>
    </dgm:pt>
    <dgm:pt modelId="{C8017A65-C27B-42B7-9CB8-2063C7D80E69}" type="pres">
      <dgm:prSet presAssocID="{80A0C192-2A47-436A-834C-5D364CEB18EF}" presName="parentLin" presStyleCnt="0"/>
      <dgm:spPr/>
    </dgm:pt>
    <dgm:pt modelId="{CCE65F15-61A0-4F5A-A9B1-50CDAE1E3CD8}" type="pres">
      <dgm:prSet presAssocID="{80A0C192-2A47-436A-834C-5D364CEB18EF}" presName="parentLeftMargin" presStyleLbl="node1" presStyleIdx="3" presStyleCnt="9"/>
      <dgm:spPr/>
      <dgm:t>
        <a:bodyPr/>
        <a:lstStyle/>
        <a:p>
          <a:endParaRPr lang="en-US"/>
        </a:p>
      </dgm:t>
    </dgm:pt>
    <dgm:pt modelId="{60C3D919-94F0-4D4C-B994-AF6F4A8DAA43}" type="pres">
      <dgm:prSet presAssocID="{80A0C192-2A47-436A-834C-5D364CEB18EF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6B5E6A-E624-4E43-9AAB-9D01DCEF76D2}" type="pres">
      <dgm:prSet presAssocID="{80A0C192-2A47-436A-834C-5D364CEB18EF}" presName="negativeSpace" presStyleCnt="0"/>
      <dgm:spPr/>
    </dgm:pt>
    <dgm:pt modelId="{83E509BA-5E8E-4547-A53E-60927F051E71}" type="pres">
      <dgm:prSet presAssocID="{80A0C192-2A47-436A-834C-5D364CEB18EF}" presName="childText" presStyleLbl="conFgAcc1" presStyleIdx="4" presStyleCnt="9">
        <dgm:presLayoutVars>
          <dgm:bulletEnabled val="1"/>
        </dgm:presLayoutVars>
      </dgm:prSet>
      <dgm:spPr/>
    </dgm:pt>
    <dgm:pt modelId="{1630024C-75C3-4E37-AD4B-2F79987D43D7}" type="pres">
      <dgm:prSet presAssocID="{AFF64A43-7020-4F32-9712-D48B1783CA80}" presName="spaceBetweenRectangles" presStyleCnt="0"/>
      <dgm:spPr/>
    </dgm:pt>
    <dgm:pt modelId="{E9ADB5F5-6682-4059-9EF1-07BE309C1F31}" type="pres">
      <dgm:prSet presAssocID="{0B6C0343-5C83-408D-B905-2500BF057CEE}" presName="parentLin" presStyleCnt="0"/>
      <dgm:spPr/>
    </dgm:pt>
    <dgm:pt modelId="{59DE06DC-4F19-4BDA-BDF5-5D0D58252636}" type="pres">
      <dgm:prSet presAssocID="{0B6C0343-5C83-408D-B905-2500BF057CEE}" presName="parentLeftMargin" presStyleLbl="node1" presStyleIdx="4" presStyleCnt="9"/>
      <dgm:spPr/>
      <dgm:t>
        <a:bodyPr/>
        <a:lstStyle/>
        <a:p>
          <a:endParaRPr lang="en-US"/>
        </a:p>
      </dgm:t>
    </dgm:pt>
    <dgm:pt modelId="{D1D322EF-A6AB-499C-B09C-C83D5B3825C5}" type="pres">
      <dgm:prSet presAssocID="{0B6C0343-5C83-408D-B905-2500BF057CEE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058DB-8D16-4D50-9D9F-1A8EC7385527}" type="pres">
      <dgm:prSet presAssocID="{0B6C0343-5C83-408D-B905-2500BF057CEE}" presName="negativeSpace" presStyleCnt="0"/>
      <dgm:spPr/>
    </dgm:pt>
    <dgm:pt modelId="{805EE5AC-1556-4064-B1A0-B3972FABE2CF}" type="pres">
      <dgm:prSet presAssocID="{0B6C0343-5C83-408D-B905-2500BF057CEE}" presName="childText" presStyleLbl="conFgAcc1" presStyleIdx="5" presStyleCnt="9">
        <dgm:presLayoutVars>
          <dgm:bulletEnabled val="1"/>
        </dgm:presLayoutVars>
      </dgm:prSet>
      <dgm:spPr/>
    </dgm:pt>
    <dgm:pt modelId="{98B7393D-73C1-4324-AC1D-DC867C233865}" type="pres">
      <dgm:prSet presAssocID="{D509E14A-BF9B-4BF2-BE23-BD1FA91E89CB}" presName="spaceBetweenRectangles" presStyleCnt="0"/>
      <dgm:spPr/>
    </dgm:pt>
    <dgm:pt modelId="{42E92B1A-F72F-49EC-847B-CA9C71EB5E7F}" type="pres">
      <dgm:prSet presAssocID="{2A4F0C7A-7446-4C07-AAF9-376A05E9E4F8}" presName="parentLin" presStyleCnt="0"/>
      <dgm:spPr/>
    </dgm:pt>
    <dgm:pt modelId="{5E942EBF-D6C6-4E3D-8FAE-6A58353DFCF8}" type="pres">
      <dgm:prSet presAssocID="{2A4F0C7A-7446-4C07-AAF9-376A05E9E4F8}" presName="parentLeftMargin" presStyleLbl="node1" presStyleIdx="5" presStyleCnt="9"/>
      <dgm:spPr/>
      <dgm:t>
        <a:bodyPr/>
        <a:lstStyle/>
        <a:p>
          <a:endParaRPr lang="en-US"/>
        </a:p>
      </dgm:t>
    </dgm:pt>
    <dgm:pt modelId="{D0D0595A-FE76-4F0B-8692-24130F46CA13}" type="pres">
      <dgm:prSet presAssocID="{2A4F0C7A-7446-4C07-AAF9-376A05E9E4F8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BE9A4-82F3-4369-9344-C50E2A5C0EE2}" type="pres">
      <dgm:prSet presAssocID="{2A4F0C7A-7446-4C07-AAF9-376A05E9E4F8}" presName="negativeSpace" presStyleCnt="0"/>
      <dgm:spPr/>
    </dgm:pt>
    <dgm:pt modelId="{02760451-0FA6-4328-B79F-10A13E7E6F06}" type="pres">
      <dgm:prSet presAssocID="{2A4F0C7A-7446-4C07-AAF9-376A05E9E4F8}" presName="childText" presStyleLbl="conFgAcc1" presStyleIdx="6" presStyleCnt="9">
        <dgm:presLayoutVars>
          <dgm:bulletEnabled val="1"/>
        </dgm:presLayoutVars>
      </dgm:prSet>
      <dgm:spPr/>
    </dgm:pt>
    <dgm:pt modelId="{B10FF9F2-023B-4213-80BD-62ABE1F112D2}" type="pres">
      <dgm:prSet presAssocID="{1DDBD43C-B7F2-4198-9176-AD4FA19C5E84}" presName="spaceBetweenRectangles" presStyleCnt="0"/>
      <dgm:spPr/>
    </dgm:pt>
    <dgm:pt modelId="{6B8648FD-4531-4E8A-A6FD-358A1CB49502}" type="pres">
      <dgm:prSet presAssocID="{793EAFA5-A132-4B23-918A-2541414EA589}" presName="parentLin" presStyleCnt="0"/>
      <dgm:spPr/>
    </dgm:pt>
    <dgm:pt modelId="{2C29C51F-5536-4940-A8D3-7577DD69DCAE}" type="pres">
      <dgm:prSet presAssocID="{793EAFA5-A132-4B23-918A-2541414EA589}" presName="parentLeftMargin" presStyleLbl="node1" presStyleIdx="6" presStyleCnt="9"/>
      <dgm:spPr/>
      <dgm:t>
        <a:bodyPr/>
        <a:lstStyle/>
        <a:p>
          <a:endParaRPr lang="en-US"/>
        </a:p>
      </dgm:t>
    </dgm:pt>
    <dgm:pt modelId="{60163DD4-2244-4D21-85D3-E04238F4E71C}" type="pres">
      <dgm:prSet presAssocID="{793EAFA5-A132-4B23-918A-2541414EA589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2EB32-F2B0-493C-AD08-E8D8E456CF1B}" type="pres">
      <dgm:prSet presAssocID="{793EAFA5-A132-4B23-918A-2541414EA589}" presName="negativeSpace" presStyleCnt="0"/>
      <dgm:spPr/>
    </dgm:pt>
    <dgm:pt modelId="{A417D5C4-57DA-4B01-9F54-34E2F654F61D}" type="pres">
      <dgm:prSet presAssocID="{793EAFA5-A132-4B23-918A-2541414EA589}" presName="childText" presStyleLbl="conFgAcc1" presStyleIdx="7" presStyleCnt="9">
        <dgm:presLayoutVars>
          <dgm:bulletEnabled val="1"/>
        </dgm:presLayoutVars>
      </dgm:prSet>
      <dgm:spPr/>
    </dgm:pt>
    <dgm:pt modelId="{CBA3828F-9ED9-4062-9485-A7961122AB6C}" type="pres">
      <dgm:prSet presAssocID="{8539E905-B3E4-4AC3-BB26-104E037D7A43}" presName="spaceBetweenRectangles" presStyleCnt="0"/>
      <dgm:spPr/>
    </dgm:pt>
    <dgm:pt modelId="{1781A3EF-976D-4333-9750-27BA83F4376F}" type="pres">
      <dgm:prSet presAssocID="{89AC75DD-DCF9-4098-90BD-087099E194EB}" presName="parentLin" presStyleCnt="0"/>
      <dgm:spPr/>
    </dgm:pt>
    <dgm:pt modelId="{D76C3957-D2C8-4087-964D-D24D5AA7E8D4}" type="pres">
      <dgm:prSet presAssocID="{89AC75DD-DCF9-4098-90BD-087099E194EB}" presName="parentLeftMargin" presStyleLbl="node1" presStyleIdx="7" presStyleCnt="9"/>
      <dgm:spPr/>
      <dgm:t>
        <a:bodyPr/>
        <a:lstStyle/>
        <a:p>
          <a:endParaRPr lang="en-US"/>
        </a:p>
      </dgm:t>
    </dgm:pt>
    <dgm:pt modelId="{13DA0B31-347B-4AD4-A622-FFB6C6124ABC}" type="pres">
      <dgm:prSet presAssocID="{89AC75DD-DCF9-4098-90BD-087099E194EB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0FD057-DFC1-4989-BBF6-4D5B122DCFD7}" type="pres">
      <dgm:prSet presAssocID="{89AC75DD-DCF9-4098-90BD-087099E194EB}" presName="negativeSpace" presStyleCnt="0"/>
      <dgm:spPr/>
    </dgm:pt>
    <dgm:pt modelId="{77F92DD7-6DB0-40D2-86B7-9E46A494777B}" type="pres">
      <dgm:prSet presAssocID="{89AC75DD-DCF9-4098-90BD-087099E194EB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857A9D2B-46CB-4970-99DF-B86A585C6950}" type="presOf" srcId="{A7D82F08-1A8E-417D-BFFF-F091ECBE76EE}" destId="{A530C4D5-8E33-40B0-A799-6F6CD08375F4}" srcOrd="0" destOrd="0" presId="urn:microsoft.com/office/officeart/2005/8/layout/list1"/>
    <dgm:cxn modelId="{14B083C6-E6A8-41FA-8E5A-860DF09C56D6}" type="presOf" srcId="{A7D82F08-1A8E-417D-BFFF-F091ECBE76EE}" destId="{0875995C-9172-46E1-B5D4-24484D48622D}" srcOrd="1" destOrd="0" presId="urn:microsoft.com/office/officeart/2005/8/layout/list1"/>
    <dgm:cxn modelId="{57FB46C1-3C40-4226-8DB2-A137DA9FB711}" srcId="{F103CCBF-B4C2-4649-9453-75648FE03407}" destId="{7CDEB776-6939-4F93-9F34-36BBF2BF1C55}" srcOrd="2" destOrd="0" parTransId="{C1B2CE4F-58DB-4801-BAFE-9F738D337FF0}" sibTransId="{20580EF7-499A-4D5F-9D02-4DAC537E58CE}"/>
    <dgm:cxn modelId="{3303922B-20C5-4C42-949A-B7E2713A8559}" type="presOf" srcId="{89AC75DD-DCF9-4098-90BD-087099E194EB}" destId="{D76C3957-D2C8-4087-964D-D24D5AA7E8D4}" srcOrd="0" destOrd="0" presId="urn:microsoft.com/office/officeart/2005/8/layout/list1"/>
    <dgm:cxn modelId="{345FDA70-AD61-4A47-B0EB-0D2B71DDE1EE}" srcId="{F103CCBF-B4C2-4649-9453-75648FE03407}" destId="{E0638D80-7F43-4F1A-BDE5-83D436075EC9}" srcOrd="3" destOrd="0" parTransId="{5E3E83A6-E943-47C3-8E37-DAF77D5B4866}" sibTransId="{5BDA7A00-6990-469E-905A-8441B14D686B}"/>
    <dgm:cxn modelId="{99510853-A01D-49B7-9AE1-979222293331}" type="presOf" srcId="{89AC75DD-DCF9-4098-90BD-087099E194EB}" destId="{13DA0B31-347B-4AD4-A622-FFB6C6124ABC}" srcOrd="1" destOrd="0" presId="urn:microsoft.com/office/officeart/2005/8/layout/list1"/>
    <dgm:cxn modelId="{22036FEE-C367-49E0-ADDB-301D029D3A7B}" type="presOf" srcId="{793EAFA5-A132-4B23-918A-2541414EA589}" destId="{2C29C51F-5536-4940-A8D3-7577DD69DCAE}" srcOrd="0" destOrd="0" presId="urn:microsoft.com/office/officeart/2005/8/layout/list1"/>
    <dgm:cxn modelId="{8E72263C-F688-44E0-A435-6DA892C407B0}" type="presOf" srcId="{80A0C192-2A47-436A-834C-5D364CEB18EF}" destId="{CCE65F15-61A0-4F5A-A9B1-50CDAE1E3CD8}" srcOrd="0" destOrd="0" presId="urn:microsoft.com/office/officeart/2005/8/layout/list1"/>
    <dgm:cxn modelId="{CE7CD7D0-6FA5-4429-A041-77D7CB7F9237}" type="presOf" srcId="{7CDEB776-6939-4F93-9F34-36BBF2BF1C55}" destId="{62486F1A-2C3D-486B-80E8-7F9E232B8772}" srcOrd="0" destOrd="0" presId="urn:microsoft.com/office/officeart/2005/8/layout/list1"/>
    <dgm:cxn modelId="{3B02203B-E2B1-4DEF-945A-096F7A80DAB2}" type="presOf" srcId="{2A4F0C7A-7446-4C07-AAF9-376A05E9E4F8}" destId="{5E942EBF-D6C6-4E3D-8FAE-6A58353DFCF8}" srcOrd="0" destOrd="0" presId="urn:microsoft.com/office/officeart/2005/8/layout/list1"/>
    <dgm:cxn modelId="{61B5CC31-83ED-4DD4-985F-B68FF70F5A21}" srcId="{F103CCBF-B4C2-4649-9453-75648FE03407}" destId="{80A0C192-2A47-436A-834C-5D364CEB18EF}" srcOrd="4" destOrd="0" parTransId="{790B1225-BC55-4A1F-8DBC-06E3B16D30FC}" sibTransId="{AFF64A43-7020-4F32-9712-D48B1783CA80}"/>
    <dgm:cxn modelId="{952DB440-3206-4790-8B78-983679908530}" type="presOf" srcId="{793EAFA5-A132-4B23-918A-2541414EA589}" destId="{60163DD4-2244-4D21-85D3-E04238F4E71C}" srcOrd="1" destOrd="0" presId="urn:microsoft.com/office/officeart/2005/8/layout/list1"/>
    <dgm:cxn modelId="{C452140B-6CB3-4096-AEC0-80B6A3F0D6DF}" type="presOf" srcId="{E0638D80-7F43-4F1A-BDE5-83D436075EC9}" destId="{55055D07-8183-4A01-8A9D-97AC62189367}" srcOrd="0" destOrd="0" presId="urn:microsoft.com/office/officeart/2005/8/layout/list1"/>
    <dgm:cxn modelId="{6BF9DFC9-9B3C-4C6F-86C7-6B7D680617FA}" srcId="{F103CCBF-B4C2-4649-9453-75648FE03407}" destId="{A7D82F08-1A8E-417D-BFFF-F091ECBE76EE}" srcOrd="1" destOrd="0" parTransId="{AEDDAA54-B23D-4107-9966-D027B5BADD4F}" sibTransId="{AD26F357-C181-43F9-BA40-0C6740B9F338}"/>
    <dgm:cxn modelId="{71866F1E-E36F-41AC-8BCE-2697BFAEB630}" type="presOf" srcId="{57DE2684-E5AD-44A2-A13A-182A7085C0DB}" destId="{F3638603-22D1-492B-8000-F869AD99B8C3}" srcOrd="0" destOrd="0" presId="urn:microsoft.com/office/officeart/2005/8/layout/list1"/>
    <dgm:cxn modelId="{989D72CB-57EB-41A7-8D38-D3339FCACA50}" type="presOf" srcId="{7CDEB776-6939-4F93-9F34-36BBF2BF1C55}" destId="{64CF466E-986C-49AC-A471-BD7A10948516}" srcOrd="1" destOrd="0" presId="urn:microsoft.com/office/officeart/2005/8/layout/list1"/>
    <dgm:cxn modelId="{C520615C-85C9-4B4F-A0B9-53FC5A598E28}" type="presOf" srcId="{57DE2684-E5AD-44A2-A13A-182A7085C0DB}" destId="{36C62E8E-55B8-4242-B244-82F8DFC9CCEA}" srcOrd="1" destOrd="0" presId="urn:microsoft.com/office/officeart/2005/8/layout/list1"/>
    <dgm:cxn modelId="{FCBBEB58-C12B-48E1-A8F1-555BAE8DFC92}" srcId="{F103CCBF-B4C2-4649-9453-75648FE03407}" destId="{89AC75DD-DCF9-4098-90BD-087099E194EB}" srcOrd="8" destOrd="0" parTransId="{E88BE364-A3E8-4BAC-9038-0A1755726FC9}" sibTransId="{77FF887E-652B-4515-A36A-EEE713458E74}"/>
    <dgm:cxn modelId="{DF0D27F1-026F-4D4D-8D0A-B2774D78497E}" type="presOf" srcId="{80A0C192-2A47-436A-834C-5D364CEB18EF}" destId="{60C3D919-94F0-4D4C-B994-AF6F4A8DAA43}" srcOrd="1" destOrd="0" presId="urn:microsoft.com/office/officeart/2005/8/layout/list1"/>
    <dgm:cxn modelId="{DF44FE7A-8537-4CA8-9A70-73BEF73295CB}" type="presOf" srcId="{2A4F0C7A-7446-4C07-AAF9-376A05E9E4F8}" destId="{D0D0595A-FE76-4F0B-8692-24130F46CA13}" srcOrd="1" destOrd="0" presId="urn:microsoft.com/office/officeart/2005/8/layout/list1"/>
    <dgm:cxn modelId="{AFE610AA-5787-492C-BC07-9B1BAE05692D}" srcId="{F103CCBF-B4C2-4649-9453-75648FE03407}" destId="{2A4F0C7A-7446-4C07-AAF9-376A05E9E4F8}" srcOrd="6" destOrd="0" parTransId="{B1AC5AFD-7C59-4FA4-904C-D86DBB7453CA}" sibTransId="{1DDBD43C-B7F2-4198-9176-AD4FA19C5E84}"/>
    <dgm:cxn modelId="{9F4D25F4-829A-451D-9883-27EA6F2D8C74}" type="presOf" srcId="{E0638D80-7F43-4F1A-BDE5-83D436075EC9}" destId="{181EFA79-06BB-4E6C-8282-AEC497E27CC9}" srcOrd="1" destOrd="0" presId="urn:microsoft.com/office/officeart/2005/8/layout/list1"/>
    <dgm:cxn modelId="{640DE6CB-1275-4861-9700-158082085B75}" srcId="{F103CCBF-B4C2-4649-9453-75648FE03407}" destId="{57DE2684-E5AD-44A2-A13A-182A7085C0DB}" srcOrd="0" destOrd="0" parTransId="{4419E8E8-4B9C-4DD4-AF98-36C3CD06EA6A}" sibTransId="{6691B08A-B3BC-422F-A5A9-0C6A5BFE4C25}"/>
    <dgm:cxn modelId="{B166FC9A-D58E-42E8-872F-D20B4DE6C780}" type="presOf" srcId="{0B6C0343-5C83-408D-B905-2500BF057CEE}" destId="{59DE06DC-4F19-4BDA-BDF5-5D0D58252636}" srcOrd="0" destOrd="0" presId="urn:microsoft.com/office/officeart/2005/8/layout/list1"/>
    <dgm:cxn modelId="{8E04340B-42B5-4440-A56B-CDD1B893AA93}" type="presOf" srcId="{0B6C0343-5C83-408D-B905-2500BF057CEE}" destId="{D1D322EF-A6AB-499C-B09C-C83D5B3825C5}" srcOrd="1" destOrd="0" presId="urn:microsoft.com/office/officeart/2005/8/layout/list1"/>
    <dgm:cxn modelId="{745F98F8-4F5C-4CCE-8DB2-7906D3090BCE}" srcId="{F103CCBF-B4C2-4649-9453-75648FE03407}" destId="{0B6C0343-5C83-408D-B905-2500BF057CEE}" srcOrd="5" destOrd="0" parTransId="{908C7CB3-180E-4D5C-A416-36770F2A447B}" sibTransId="{D509E14A-BF9B-4BF2-BE23-BD1FA91E89CB}"/>
    <dgm:cxn modelId="{D8106C61-0214-423B-AF43-14489F2F0C0F}" srcId="{F103CCBF-B4C2-4649-9453-75648FE03407}" destId="{793EAFA5-A132-4B23-918A-2541414EA589}" srcOrd="7" destOrd="0" parTransId="{F8FBDDBD-2D4F-4E4F-9CD3-6B5AC33D900E}" sibTransId="{8539E905-B3E4-4AC3-BB26-104E037D7A43}"/>
    <dgm:cxn modelId="{B52510EE-5C36-4A79-8B38-9265A47D2ECE}" type="presOf" srcId="{F103CCBF-B4C2-4649-9453-75648FE03407}" destId="{E55C54F6-3BC8-4515-A2D9-C50E1A8C9518}" srcOrd="0" destOrd="0" presId="urn:microsoft.com/office/officeart/2005/8/layout/list1"/>
    <dgm:cxn modelId="{9DDACFE4-D6A8-43D4-BB86-15941ED68D2D}" type="presParOf" srcId="{E55C54F6-3BC8-4515-A2D9-C50E1A8C9518}" destId="{0D0306DC-1ED1-4418-89E0-22B7C4971679}" srcOrd="0" destOrd="0" presId="urn:microsoft.com/office/officeart/2005/8/layout/list1"/>
    <dgm:cxn modelId="{1FD82091-4299-495C-BE79-4D533B0F4692}" type="presParOf" srcId="{0D0306DC-1ED1-4418-89E0-22B7C4971679}" destId="{F3638603-22D1-492B-8000-F869AD99B8C3}" srcOrd="0" destOrd="0" presId="urn:microsoft.com/office/officeart/2005/8/layout/list1"/>
    <dgm:cxn modelId="{5BC094E9-0894-4C41-8107-6D578AFC5044}" type="presParOf" srcId="{0D0306DC-1ED1-4418-89E0-22B7C4971679}" destId="{36C62E8E-55B8-4242-B244-82F8DFC9CCEA}" srcOrd="1" destOrd="0" presId="urn:microsoft.com/office/officeart/2005/8/layout/list1"/>
    <dgm:cxn modelId="{FB86F882-96E3-4414-A721-97A49C2C05E2}" type="presParOf" srcId="{E55C54F6-3BC8-4515-A2D9-C50E1A8C9518}" destId="{7C544912-003A-477A-942C-A3662C283FB2}" srcOrd="1" destOrd="0" presId="urn:microsoft.com/office/officeart/2005/8/layout/list1"/>
    <dgm:cxn modelId="{7E5B461F-9DDB-4304-97D0-89E57AF87B16}" type="presParOf" srcId="{E55C54F6-3BC8-4515-A2D9-C50E1A8C9518}" destId="{0CD70A52-9A63-48AC-A616-8247A47B6DC1}" srcOrd="2" destOrd="0" presId="urn:microsoft.com/office/officeart/2005/8/layout/list1"/>
    <dgm:cxn modelId="{29C66B83-3700-499D-BD57-88B5A178E51F}" type="presParOf" srcId="{E55C54F6-3BC8-4515-A2D9-C50E1A8C9518}" destId="{E17C63EB-147A-4C50-A7BD-3191EAF5D333}" srcOrd="3" destOrd="0" presId="urn:microsoft.com/office/officeart/2005/8/layout/list1"/>
    <dgm:cxn modelId="{2D5F4DB6-ECF1-458F-BA5D-3970FE3C7EAF}" type="presParOf" srcId="{E55C54F6-3BC8-4515-A2D9-C50E1A8C9518}" destId="{24017DC9-3638-42B1-91DC-92A0971222D4}" srcOrd="4" destOrd="0" presId="urn:microsoft.com/office/officeart/2005/8/layout/list1"/>
    <dgm:cxn modelId="{EDCDD88C-F794-45D9-8F4F-DAD9A27DDDE6}" type="presParOf" srcId="{24017DC9-3638-42B1-91DC-92A0971222D4}" destId="{A530C4D5-8E33-40B0-A799-6F6CD08375F4}" srcOrd="0" destOrd="0" presId="urn:microsoft.com/office/officeart/2005/8/layout/list1"/>
    <dgm:cxn modelId="{50154103-2084-46E4-85E9-038F8F603825}" type="presParOf" srcId="{24017DC9-3638-42B1-91DC-92A0971222D4}" destId="{0875995C-9172-46E1-B5D4-24484D48622D}" srcOrd="1" destOrd="0" presId="urn:microsoft.com/office/officeart/2005/8/layout/list1"/>
    <dgm:cxn modelId="{07CC7CE5-ABFD-42FF-8DA0-CDD4BE642CC2}" type="presParOf" srcId="{E55C54F6-3BC8-4515-A2D9-C50E1A8C9518}" destId="{C969FBA7-6DD8-4C7C-A422-C17E1C52D5EB}" srcOrd="5" destOrd="0" presId="urn:microsoft.com/office/officeart/2005/8/layout/list1"/>
    <dgm:cxn modelId="{9D41626B-F62A-43A8-B9CB-33A43057CC2A}" type="presParOf" srcId="{E55C54F6-3BC8-4515-A2D9-C50E1A8C9518}" destId="{D8C8B262-B24C-4441-86B0-7A7532060027}" srcOrd="6" destOrd="0" presId="urn:microsoft.com/office/officeart/2005/8/layout/list1"/>
    <dgm:cxn modelId="{C14C5A55-1915-46B6-B736-6B5AD6730707}" type="presParOf" srcId="{E55C54F6-3BC8-4515-A2D9-C50E1A8C9518}" destId="{55983F1D-393E-4AAC-AEE7-848E5B2ED238}" srcOrd="7" destOrd="0" presId="urn:microsoft.com/office/officeart/2005/8/layout/list1"/>
    <dgm:cxn modelId="{952C6D9D-534E-45AD-97DF-8DB7A652762B}" type="presParOf" srcId="{E55C54F6-3BC8-4515-A2D9-C50E1A8C9518}" destId="{65A70590-6C84-4E88-A5FF-4CCD3B45930C}" srcOrd="8" destOrd="0" presId="urn:microsoft.com/office/officeart/2005/8/layout/list1"/>
    <dgm:cxn modelId="{E92C2BC5-FD38-4FE3-8C1B-A89C54A68FF3}" type="presParOf" srcId="{65A70590-6C84-4E88-A5FF-4CCD3B45930C}" destId="{62486F1A-2C3D-486B-80E8-7F9E232B8772}" srcOrd="0" destOrd="0" presId="urn:microsoft.com/office/officeart/2005/8/layout/list1"/>
    <dgm:cxn modelId="{4D80D4A8-3E98-4157-9EC4-2EE7C9126131}" type="presParOf" srcId="{65A70590-6C84-4E88-A5FF-4CCD3B45930C}" destId="{64CF466E-986C-49AC-A471-BD7A10948516}" srcOrd="1" destOrd="0" presId="urn:microsoft.com/office/officeart/2005/8/layout/list1"/>
    <dgm:cxn modelId="{526A0D57-42AD-40B0-8E26-0DBA73BA6E47}" type="presParOf" srcId="{E55C54F6-3BC8-4515-A2D9-C50E1A8C9518}" destId="{EC265895-B86E-43AB-98EF-2F563B26EE36}" srcOrd="9" destOrd="0" presId="urn:microsoft.com/office/officeart/2005/8/layout/list1"/>
    <dgm:cxn modelId="{0FD81547-6303-42CB-8D0D-7B61B47FBF04}" type="presParOf" srcId="{E55C54F6-3BC8-4515-A2D9-C50E1A8C9518}" destId="{FEC8F1C9-29E5-429E-A0A0-01C37EBEACF7}" srcOrd="10" destOrd="0" presId="urn:microsoft.com/office/officeart/2005/8/layout/list1"/>
    <dgm:cxn modelId="{81442F8E-5BD1-4A14-AA4D-32DE630BE6F9}" type="presParOf" srcId="{E55C54F6-3BC8-4515-A2D9-C50E1A8C9518}" destId="{1648F639-1461-4500-A4A8-C139D9332A55}" srcOrd="11" destOrd="0" presId="urn:microsoft.com/office/officeart/2005/8/layout/list1"/>
    <dgm:cxn modelId="{5C20EBA6-4228-4704-B65A-DCD8056735F4}" type="presParOf" srcId="{E55C54F6-3BC8-4515-A2D9-C50E1A8C9518}" destId="{A6122101-4372-4A65-B8A2-E1E265163BD9}" srcOrd="12" destOrd="0" presId="urn:microsoft.com/office/officeart/2005/8/layout/list1"/>
    <dgm:cxn modelId="{1954D46A-16B1-441B-82A1-2D99724E4653}" type="presParOf" srcId="{A6122101-4372-4A65-B8A2-E1E265163BD9}" destId="{55055D07-8183-4A01-8A9D-97AC62189367}" srcOrd="0" destOrd="0" presId="urn:microsoft.com/office/officeart/2005/8/layout/list1"/>
    <dgm:cxn modelId="{9AEBC154-C0E1-4A93-AF94-DBDCF4439A9E}" type="presParOf" srcId="{A6122101-4372-4A65-B8A2-E1E265163BD9}" destId="{181EFA79-06BB-4E6C-8282-AEC497E27CC9}" srcOrd="1" destOrd="0" presId="urn:microsoft.com/office/officeart/2005/8/layout/list1"/>
    <dgm:cxn modelId="{AE53FB31-F3FF-4B50-8248-0A3C99D135C4}" type="presParOf" srcId="{E55C54F6-3BC8-4515-A2D9-C50E1A8C9518}" destId="{D1262F2A-69E8-4A72-AEB7-4F8928030F7E}" srcOrd="13" destOrd="0" presId="urn:microsoft.com/office/officeart/2005/8/layout/list1"/>
    <dgm:cxn modelId="{36901A16-7064-4A9F-B885-0832738AB7B2}" type="presParOf" srcId="{E55C54F6-3BC8-4515-A2D9-C50E1A8C9518}" destId="{DD3C771F-2F00-4BBC-93FE-F28B6F7363A8}" srcOrd="14" destOrd="0" presId="urn:microsoft.com/office/officeart/2005/8/layout/list1"/>
    <dgm:cxn modelId="{81FFE184-E83C-4E56-9DEB-0C941F1B2BD9}" type="presParOf" srcId="{E55C54F6-3BC8-4515-A2D9-C50E1A8C9518}" destId="{A1F7CA4A-4918-41A9-A831-EB08037074D0}" srcOrd="15" destOrd="0" presId="urn:microsoft.com/office/officeart/2005/8/layout/list1"/>
    <dgm:cxn modelId="{447565AD-1F09-4A4B-AE0B-4F16F0537940}" type="presParOf" srcId="{E55C54F6-3BC8-4515-A2D9-C50E1A8C9518}" destId="{C8017A65-C27B-42B7-9CB8-2063C7D80E69}" srcOrd="16" destOrd="0" presId="urn:microsoft.com/office/officeart/2005/8/layout/list1"/>
    <dgm:cxn modelId="{FDF420AE-A7C4-44AC-A1CE-F019DFD60BD5}" type="presParOf" srcId="{C8017A65-C27B-42B7-9CB8-2063C7D80E69}" destId="{CCE65F15-61A0-4F5A-A9B1-50CDAE1E3CD8}" srcOrd="0" destOrd="0" presId="urn:microsoft.com/office/officeart/2005/8/layout/list1"/>
    <dgm:cxn modelId="{D3DA1C96-C7ED-4EBA-A33D-6A17BEDB1F9F}" type="presParOf" srcId="{C8017A65-C27B-42B7-9CB8-2063C7D80E69}" destId="{60C3D919-94F0-4D4C-B994-AF6F4A8DAA43}" srcOrd="1" destOrd="0" presId="urn:microsoft.com/office/officeart/2005/8/layout/list1"/>
    <dgm:cxn modelId="{D750A7E4-2B99-489B-BEFE-21D0437EE637}" type="presParOf" srcId="{E55C54F6-3BC8-4515-A2D9-C50E1A8C9518}" destId="{8B6B5E6A-E624-4E43-9AAB-9D01DCEF76D2}" srcOrd="17" destOrd="0" presId="urn:microsoft.com/office/officeart/2005/8/layout/list1"/>
    <dgm:cxn modelId="{84DBB83C-CC47-4AF7-8B32-C9DA7C0718DA}" type="presParOf" srcId="{E55C54F6-3BC8-4515-A2D9-C50E1A8C9518}" destId="{83E509BA-5E8E-4547-A53E-60927F051E71}" srcOrd="18" destOrd="0" presId="urn:microsoft.com/office/officeart/2005/8/layout/list1"/>
    <dgm:cxn modelId="{A5AEF790-E4BA-476B-B8D2-8E22E0615F4B}" type="presParOf" srcId="{E55C54F6-3BC8-4515-A2D9-C50E1A8C9518}" destId="{1630024C-75C3-4E37-AD4B-2F79987D43D7}" srcOrd="19" destOrd="0" presId="urn:microsoft.com/office/officeart/2005/8/layout/list1"/>
    <dgm:cxn modelId="{1117F385-963D-4958-94E5-0FAAD9EF2952}" type="presParOf" srcId="{E55C54F6-3BC8-4515-A2D9-C50E1A8C9518}" destId="{E9ADB5F5-6682-4059-9EF1-07BE309C1F31}" srcOrd="20" destOrd="0" presId="urn:microsoft.com/office/officeart/2005/8/layout/list1"/>
    <dgm:cxn modelId="{E2544B1D-8039-4E5F-A4A8-4D2DCBDF7DC8}" type="presParOf" srcId="{E9ADB5F5-6682-4059-9EF1-07BE309C1F31}" destId="{59DE06DC-4F19-4BDA-BDF5-5D0D58252636}" srcOrd="0" destOrd="0" presId="urn:microsoft.com/office/officeart/2005/8/layout/list1"/>
    <dgm:cxn modelId="{F7EFECA0-9FD1-45FF-AE93-8F605BE46062}" type="presParOf" srcId="{E9ADB5F5-6682-4059-9EF1-07BE309C1F31}" destId="{D1D322EF-A6AB-499C-B09C-C83D5B3825C5}" srcOrd="1" destOrd="0" presId="urn:microsoft.com/office/officeart/2005/8/layout/list1"/>
    <dgm:cxn modelId="{6DDF361C-BD32-45CD-88C2-C384BD60D5E3}" type="presParOf" srcId="{E55C54F6-3BC8-4515-A2D9-C50E1A8C9518}" destId="{590058DB-8D16-4D50-9D9F-1A8EC7385527}" srcOrd="21" destOrd="0" presId="urn:microsoft.com/office/officeart/2005/8/layout/list1"/>
    <dgm:cxn modelId="{3B512A23-9DD1-4B3B-8C91-164E72385100}" type="presParOf" srcId="{E55C54F6-3BC8-4515-A2D9-C50E1A8C9518}" destId="{805EE5AC-1556-4064-B1A0-B3972FABE2CF}" srcOrd="22" destOrd="0" presId="urn:microsoft.com/office/officeart/2005/8/layout/list1"/>
    <dgm:cxn modelId="{5AE7E141-D94B-4792-BCE1-23BE677F2614}" type="presParOf" srcId="{E55C54F6-3BC8-4515-A2D9-C50E1A8C9518}" destId="{98B7393D-73C1-4324-AC1D-DC867C233865}" srcOrd="23" destOrd="0" presId="urn:microsoft.com/office/officeart/2005/8/layout/list1"/>
    <dgm:cxn modelId="{D8057F0D-82FE-43DD-A9CB-45717C2C4EB1}" type="presParOf" srcId="{E55C54F6-3BC8-4515-A2D9-C50E1A8C9518}" destId="{42E92B1A-F72F-49EC-847B-CA9C71EB5E7F}" srcOrd="24" destOrd="0" presId="urn:microsoft.com/office/officeart/2005/8/layout/list1"/>
    <dgm:cxn modelId="{175A4823-EE18-4576-856B-9D3C68C9629B}" type="presParOf" srcId="{42E92B1A-F72F-49EC-847B-CA9C71EB5E7F}" destId="{5E942EBF-D6C6-4E3D-8FAE-6A58353DFCF8}" srcOrd="0" destOrd="0" presId="urn:microsoft.com/office/officeart/2005/8/layout/list1"/>
    <dgm:cxn modelId="{3549FCF5-364C-4DFB-9A5E-5D9A2264E958}" type="presParOf" srcId="{42E92B1A-F72F-49EC-847B-CA9C71EB5E7F}" destId="{D0D0595A-FE76-4F0B-8692-24130F46CA13}" srcOrd="1" destOrd="0" presId="urn:microsoft.com/office/officeart/2005/8/layout/list1"/>
    <dgm:cxn modelId="{1DDACE03-9F99-4001-91FD-24A33116E3E3}" type="presParOf" srcId="{E55C54F6-3BC8-4515-A2D9-C50E1A8C9518}" destId="{A55BE9A4-82F3-4369-9344-C50E2A5C0EE2}" srcOrd="25" destOrd="0" presId="urn:microsoft.com/office/officeart/2005/8/layout/list1"/>
    <dgm:cxn modelId="{A1703630-7A68-4A05-98C8-99404FF77335}" type="presParOf" srcId="{E55C54F6-3BC8-4515-A2D9-C50E1A8C9518}" destId="{02760451-0FA6-4328-B79F-10A13E7E6F06}" srcOrd="26" destOrd="0" presId="urn:microsoft.com/office/officeart/2005/8/layout/list1"/>
    <dgm:cxn modelId="{1F91EB5C-1B53-4224-95B9-B4494E519788}" type="presParOf" srcId="{E55C54F6-3BC8-4515-A2D9-C50E1A8C9518}" destId="{B10FF9F2-023B-4213-80BD-62ABE1F112D2}" srcOrd="27" destOrd="0" presId="urn:microsoft.com/office/officeart/2005/8/layout/list1"/>
    <dgm:cxn modelId="{B5A0A858-72E1-4696-BE25-4782BC324508}" type="presParOf" srcId="{E55C54F6-3BC8-4515-A2D9-C50E1A8C9518}" destId="{6B8648FD-4531-4E8A-A6FD-358A1CB49502}" srcOrd="28" destOrd="0" presId="urn:microsoft.com/office/officeart/2005/8/layout/list1"/>
    <dgm:cxn modelId="{F7CC7D34-67E4-4233-A926-10BD482587A7}" type="presParOf" srcId="{6B8648FD-4531-4E8A-A6FD-358A1CB49502}" destId="{2C29C51F-5536-4940-A8D3-7577DD69DCAE}" srcOrd="0" destOrd="0" presId="urn:microsoft.com/office/officeart/2005/8/layout/list1"/>
    <dgm:cxn modelId="{A055BE1A-B232-452F-BFFB-7CD86622C257}" type="presParOf" srcId="{6B8648FD-4531-4E8A-A6FD-358A1CB49502}" destId="{60163DD4-2244-4D21-85D3-E04238F4E71C}" srcOrd="1" destOrd="0" presId="urn:microsoft.com/office/officeart/2005/8/layout/list1"/>
    <dgm:cxn modelId="{D885D027-F061-4B1A-8312-918C7810D04A}" type="presParOf" srcId="{E55C54F6-3BC8-4515-A2D9-C50E1A8C9518}" destId="{C5C2EB32-F2B0-493C-AD08-E8D8E456CF1B}" srcOrd="29" destOrd="0" presId="urn:microsoft.com/office/officeart/2005/8/layout/list1"/>
    <dgm:cxn modelId="{63ECC453-8A14-4159-B233-E93235CC55C3}" type="presParOf" srcId="{E55C54F6-3BC8-4515-A2D9-C50E1A8C9518}" destId="{A417D5C4-57DA-4B01-9F54-34E2F654F61D}" srcOrd="30" destOrd="0" presId="urn:microsoft.com/office/officeart/2005/8/layout/list1"/>
    <dgm:cxn modelId="{E338FC7A-254F-457B-A734-17FF1DCE9EAE}" type="presParOf" srcId="{E55C54F6-3BC8-4515-A2D9-C50E1A8C9518}" destId="{CBA3828F-9ED9-4062-9485-A7961122AB6C}" srcOrd="31" destOrd="0" presId="urn:microsoft.com/office/officeart/2005/8/layout/list1"/>
    <dgm:cxn modelId="{3DD9BA4C-9DD3-4098-B4E0-92A0F5FDC7F1}" type="presParOf" srcId="{E55C54F6-3BC8-4515-A2D9-C50E1A8C9518}" destId="{1781A3EF-976D-4333-9750-27BA83F4376F}" srcOrd="32" destOrd="0" presId="urn:microsoft.com/office/officeart/2005/8/layout/list1"/>
    <dgm:cxn modelId="{1DF9CB9A-E8BE-4EE7-9DCF-A1695E211F19}" type="presParOf" srcId="{1781A3EF-976D-4333-9750-27BA83F4376F}" destId="{D76C3957-D2C8-4087-964D-D24D5AA7E8D4}" srcOrd="0" destOrd="0" presId="urn:microsoft.com/office/officeart/2005/8/layout/list1"/>
    <dgm:cxn modelId="{520DA5E6-928B-44E9-BEB0-F114538349A3}" type="presParOf" srcId="{1781A3EF-976D-4333-9750-27BA83F4376F}" destId="{13DA0B31-347B-4AD4-A622-FFB6C6124ABC}" srcOrd="1" destOrd="0" presId="urn:microsoft.com/office/officeart/2005/8/layout/list1"/>
    <dgm:cxn modelId="{DC3F1E23-A60B-44B6-956C-E58B1CD3DE40}" type="presParOf" srcId="{E55C54F6-3BC8-4515-A2D9-C50E1A8C9518}" destId="{E10FD057-DFC1-4989-BBF6-4D5B122DCFD7}" srcOrd="33" destOrd="0" presId="urn:microsoft.com/office/officeart/2005/8/layout/list1"/>
    <dgm:cxn modelId="{CF729500-4B4A-44DB-83A7-5775A760FFAB}" type="presParOf" srcId="{E55C54F6-3BC8-4515-A2D9-C50E1A8C9518}" destId="{77F92DD7-6DB0-40D2-86B7-9E46A494777B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03CE43-8BFA-49B1-9D97-FDA0711F6FFE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56F26B1-11D9-4485-AC75-B2C28F822260}">
      <dgm:prSet/>
      <dgm:spPr/>
      <dgm:t>
        <a:bodyPr/>
        <a:lstStyle/>
        <a:p>
          <a:r>
            <a:rPr lang="en-US"/>
            <a:t>Audio-recording: What are some pros and cons?</a:t>
          </a:r>
        </a:p>
      </dgm:t>
    </dgm:pt>
    <dgm:pt modelId="{193B8719-32A0-4242-B2B0-E121D6BB1C10}" type="parTrans" cxnId="{06B27237-AECF-4982-95B7-F73AD6FF7767}">
      <dgm:prSet/>
      <dgm:spPr/>
      <dgm:t>
        <a:bodyPr/>
        <a:lstStyle/>
        <a:p>
          <a:endParaRPr lang="en-US"/>
        </a:p>
      </dgm:t>
    </dgm:pt>
    <dgm:pt modelId="{20F232F2-ED43-4925-9872-4CFC65CFE0F3}" type="sibTrans" cxnId="{06B27237-AECF-4982-95B7-F73AD6FF7767}">
      <dgm:prSet/>
      <dgm:spPr/>
      <dgm:t>
        <a:bodyPr/>
        <a:lstStyle/>
        <a:p>
          <a:endParaRPr lang="en-US"/>
        </a:p>
      </dgm:t>
    </dgm:pt>
    <dgm:pt modelId="{B4192D4B-9180-4846-8086-AFE02ABC151A}">
      <dgm:prSet/>
      <dgm:spPr/>
      <dgm:t>
        <a:bodyPr/>
        <a:lstStyle/>
        <a:p>
          <a:r>
            <a:rPr lang="en-US"/>
            <a:t>Field notes - written notes produced by the researcher during the data collection process</a:t>
          </a:r>
        </a:p>
      </dgm:t>
    </dgm:pt>
    <dgm:pt modelId="{2BD70203-C4D2-43DF-B747-6EA45FDB9057}" type="parTrans" cxnId="{09C4C8C9-5FC8-4B47-88CD-8FD5FA4A33A1}">
      <dgm:prSet/>
      <dgm:spPr/>
      <dgm:t>
        <a:bodyPr/>
        <a:lstStyle/>
        <a:p>
          <a:endParaRPr lang="en-US"/>
        </a:p>
      </dgm:t>
    </dgm:pt>
    <dgm:pt modelId="{62D93D55-F870-4B3F-ADAD-638DE31D0FB0}" type="sibTrans" cxnId="{09C4C8C9-5FC8-4B47-88CD-8FD5FA4A33A1}">
      <dgm:prSet/>
      <dgm:spPr/>
      <dgm:t>
        <a:bodyPr/>
        <a:lstStyle/>
        <a:p>
          <a:endParaRPr lang="en-US"/>
        </a:p>
      </dgm:t>
    </dgm:pt>
    <dgm:pt modelId="{7FB42A80-5A9C-4EA4-B8F5-E1FDCEFF1074}">
      <dgm:prSet/>
      <dgm:spPr/>
      <dgm:t>
        <a:bodyPr/>
        <a:lstStyle/>
        <a:p>
          <a:r>
            <a:rPr lang="en-US" dirty="0"/>
            <a:t>When transcribing remember to record non-verbal cues</a:t>
          </a:r>
        </a:p>
      </dgm:t>
    </dgm:pt>
    <dgm:pt modelId="{27F236B0-E8AD-4926-A561-25DB0F78DB2B}" type="parTrans" cxnId="{85B6342F-88A5-438F-8E7F-EC860D4C0D63}">
      <dgm:prSet/>
      <dgm:spPr/>
      <dgm:t>
        <a:bodyPr/>
        <a:lstStyle/>
        <a:p>
          <a:endParaRPr lang="en-US"/>
        </a:p>
      </dgm:t>
    </dgm:pt>
    <dgm:pt modelId="{2A1FE8DB-30C9-4DE3-9C4E-564FDBA460BE}" type="sibTrans" cxnId="{85B6342F-88A5-438F-8E7F-EC860D4C0D63}">
      <dgm:prSet/>
      <dgm:spPr/>
      <dgm:t>
        <a:bodyPr/>
        <a:lstStyle/>
        <a:p>
          <a:endParaRPr lang="en-US"/>
        </a:p>
      </dgm:t>
    </dgm:pt>
    <dgm:pt modelId="{68475A93-8E8B-437C-84E2-5FB5AC574201}" type="pres">
      <dgm:prSet presAssocID="{9D03CE43-8BFA-49B1-9D97-FDA0711F6F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F2BC62-A067-4A73-908A-5A594EF10746}" type="pres">
      <dgm:prSet presAssocID="{956F26B1-11D9-4485-AC75-B2C28F82226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876EE5-2C6D-43F4-A74C-B119DE6EEFD4}" type="pres">
      <dgm:prSet presAssocID="{20F232F2-ED43-4925-9872-4CFC65CFE0F3}" presName="spacer" presStyleCnt="0"/>
      <dgm:spPr/>
    </dgm:pt>
    <dgm:pt modelId="{303771B3-9292-4254-BE98-D8C1D97EEB0B}" type="pres">
      <dgm:prSet presAssocID="{B4192D4B-9180-4846-8086-AFE02ABC151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AF5DD-57F7-45DD-B523-AEAE4C0D9A90}" type="pres">
      <dgm:prSet presAssocID="{62D93D55-F870-4B3F-ADAD-638DE31D0FB0}" presName="spacer" presStyleCnt="0"/>
      <dgm:spPr/>
    </dgm:pt>
    <dgm:pt modelId="{4C081AE4-E4E6-4606-9BCB-9ABAF60DFFE4}" type="pres">
      <dgm:prSet presAssocID="{7FB42A80-5A9C-4EA4-B8F5-E1FDCEFF10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3756FC-51EF-4893-9D6E-0A5101F198BF}" type="presOf" srcId="{B4192D4B-9180-4846-8086-AFE02ABC151A}" destId="{303771B3-9292-4254-BE98-D8C1D97EEB0B}" srcOrd="0" destOrd="0" presId="urn:microsoft.com/office/officeart/2005/8/layout/vList2"/>
    <dgm:cxn modelId="{85B6342F-88A5-438F-8E7F-EC860D4C0D63}" srcId="{9D03CE43-8BFA-49B1-9D97-FDA0711F6FFE}" destId="{7FB42A80-5A9C-4EA4-B8F5-E1FDCEFF1074}" srcOrd="2" destOrd="0" parTransId="{27F236B0-E8AD-4926-A561-25DB0F78DB2B}" sibTransId="{2A1FE8DB-30C9-4DE3-9C4E-564FDBA460BE}"/>
    <dgm:cxn modelId="{1E8B6440-D8AB-4C9B-9E91-DC24E28E3B19}" type="presOf" srcId="{956F26B1-11D9-4485-AC75-B2C28F822260}" destId="{26F2BC62-A067-4A73-908A-5A594EF10746}" srcOrd="0" destOrd="0" presId="urn:microsoft.com/office/officeart/2005/8/layout/vList2"/>
    <dgm:cxn modelId="{09C4C8C9-5FC8-4B47-88CD-8FD5FA4A33A1}" srcId="{9D03CE43-8BFA-49B1-9D97-FDA0711F6FFE}" destId="{B4192D4B-9180-4846-8086-AFE02ABC151A}" srcOrd="1" destOrd="0" parTransId="{2BD70203-C4D2-43DF-B747-6EA45FDB9057}" sibTransId="{62D93D55-F870-4B3F-ADAD-638DE31D0FB0}"/>
    <dgm:cxn modelId="{471BC59F-06D3-40E8-ABCA-6C3CFB03A120}" type="presOf" srcId="{7FB42A80-5A9C-4EA4-B8F5-E1FDCEFF1074}" destId="{4C081AE4-E4E6-4606-9BCB-9ABAF60DFFE4}" srcOrd="0" destOrd="0" presId="urn:microsoft.com/office/officeart/2005/8/layout/vList2"/>
    <dgm:cxn modelId="{06B27237-AECF-4982-95B7-F73AD6FF7767}" srcId="{9D03CE43-8BFA-49B1-9D97-FDA0711F6FFE}" destId="{956F26B1-11D9-4485-AC75-B2C28F822260}" srcOrd="0" destOrd="0" parTransId="{193B8719-32A0-4242-B2B0-E121D6BB1C10}" sibTransId="{20F232F2-ED43-4925-9872-4CFC65CFE0F3}"/>
    <dgm:cxn modelId="{2673FED7-79BA-4B79-A130-0D6B539D83BB}" type="presOf" srcId="{9D03CE43-8BFA-49B1-9D97-FDA0711F6FFE}" destId="{68475A93-8E8B-437C-84E2-5FB5AC574201}" srcOrd="0" destOrd="0" presId="urn:microsoft.com/office/officeart/2005/8/layout/vList2"/>
    <dgm:cxn modelId="{EBDFF9FF-4EB9-4D12-A96B-75DB47FB614C}" type="presParOf" srcId="{68475A93-8E8B-437C-84E2-5FB5AC574201}" destId="{26F2BC62-A067-4A73-908A-5A594EF10746}" srcOrd="0" destOrd="0" presId="urn:microsoft.com/office/officeart/2005/8/layout/vList2"/>
    <dgm:cxn modelId="{67ED706F-4FB7-411F-A793-E2EAD464E7E7}" type="presParOf" srcId="{68475A93-8E8B-437C-84E2-5FB5AC574201}" destId="{6C876EE5-2C6D-43F4-A74C-B119DE6EEFD4}" srcOrd="1" destOrd="0" presId="urn:microsoft.com/office/officeart/2005/8/layout/vList2"/>
    <dgm:cxn modelId="{67B2791B-F09D-4588-93D5-5F911734FE78}" type="presParOf" srcId="{68475A93-8E8B-437C-84E2-5FB5AC574201}" destId="{303771B3-9292-4254-BE98-D8C1D97EEB0B}" srcOrd="2" destOrd="0" presId="urn:microsoft.com/office/officeart/2005/8/layout/vList2"/>
    <dgm:cxn modelId="{9B5665C3-F7F8-470D-B09C-1710BA50913C}" type="presParOf" srcId="{68475A93-8E8B-437C-84E2-5FB5AC574201}" destId="{BFCAF5DD-57F7-45DD-B523-AEAE4C0D9A90}" srcOrd="3" destOrd="0" presId="urn:microsoft.com/office/officeart/2005/8/layout/vList2"/>
    <dgm:cxn modelId="{7FC70E09-CEDF-4D3E-AC12-73C1781506E9}" type="presParOf" srcId="{68475A93-8E8B-437C-84E2-5FB5AC574201}" destId="{4C081AE4-E4E6-4606-9BCB-9ABAF60DFFE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19E6A96-835C-4063-8BD7-E08A575B666A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0696743-4BEF-4ABD-912C-512496129896}">
      <dgm:prSet/>
      <dgm:spPr/>
      <dgm:t>
        <a:bodyPr/>
        <a:lstStyle/>
        <a:p>
          <a:r>
            <a:rPr lang="en-US"/>
            <a:t>Power</a:t>
          </a:r>
        </a:p>
      </dgm:t>
    </dgm:pt>
    <dgm:pt modelId="{E0BADC79-98F8-4627-8F2A-CF189848C7DE}" type="parTrans" cxnId="{1AE2419C-95AE-4232-98E7-BA0E2F20FB28}">
      <dgm:prSet/>
      <dgm:spPr/>
      <dgm:t>
        <a:bodyPr/>
        <a:lstStyle/>
        <a:p>
          <a:endParaRPr lang="en-US"/>
        </a:p>
      </dgm:t>
    </dgm:pt>
    <dgm:pt modelId="{6446F80E-4221-4B74-88FE-92F039801C79}" type="sibTrans" cxnId="{1AE2419C-95AE-4232-98E7-BA0E2F20FB28}">
      <dgm:prSet/>
      <dgm:spPr/>
      <dgm:t>
        <a:bodyPr/>
        <a:lstStyle/>
        <a:p>
          <a:endParaRPr lang="en-US"/>
        </a:p>
      </dgm:t>
    </dgm:pt>
    <dgm:pt modelId="{31E7DA92-6505-4CED-BEA0-7BDA319ED7CF}">
      <dgm:prSet/>
      <dgm:spPr/>
      <dgm:t>
        <a:bodyPr/>
        <a:lstStyle/>
        <a:p>
          <a:r>
            <a:rPr lang="en-US"/>
            <a:t>Feminist researchers led the way on thinking about power dynamics in interviewing</a:t>
          </a:r>
        </a:p>
      </dgm:t>
    </dgm:pt>
    <dgm:pt modelId="{66D4C109-2B57-4E62-9416-FCBBA735A98E}" type="parTrans" cxnId="{9FCABF0D-C71B-4C30-AB98-B18B49BA44C0}">
      <dgm:prSet/>
      <dgm:spPr/>
      <dgm:t>
        <a:bodyPr/>
        <a:lstStyle/>
        <a:p>
          <a:endParaRPr lang="en-US"/>
        </a:p>
      </dgm:t>
    </dgm:pt>
    <dgm:pt modelId="{F1C8166D-1F5C-4986-8357-1E32B4B18C3E}" type="sibTrans" cxnId="{9FCABF0D-C71B-4C30-AB98-B18B49BA44C0}">
      <dgm:prSet/>
      <dgm:spPr/>
      <dgm:t>
        <a:bodyPr/>
        <a:lstStyle/>
        <a:p>
          <a:endParaRPr lang="en-US"/>
        </a:p>
      </dgm:t>
    </dgm:pt>
    <dgm:pt modelId="{35A5A6F2-1E75-468B-BE6B-35057ADF72EA}">
      <dgm:prSet/>
      <dgm:spPr/>
      <dgm:t>
        <a:bodyPr/>
        <a:lstStyle/>
        <a:p>
          <a:r>
            <a:rPr lang="en-US"/>
            <a:t>Power dynamics must be considered going into an interview</a:t>
          </a:r>
        </a:p>
      </dgm:t>
    </dgm:pt>
    <dgm:pt modelId="{4392D5CD-5115-4EDF-A693-6C86603AA70E}" type="parTrans" cxnId="{A9B41757-A5F4-4BD8-AA7C-72E610DBFE8D}">
      <dgm:prSet/>
      <dgm:spPr/>
      <dgm:t>
        <a:bodyPr/>
        <a:lstStyle/>
        <a:p>
          <a:endParaRPr lang="en-US"/>
        </a:p>
      </dgm:t>
    </dgm:pt>
    <dgm:pt modelId="{5F70A96E-7BDB-420C-968E-D3042D50C10F}" type="sibTrans" cxnId="{A9B41757-A5F4-4BD8-AA7C-72E610DBFE8D}">
      <dgm:prSet/>
      <dgm:spPr/>
      <dgm:t>
        <a:bodyPr/>
        <a:lstStyle/>
        <a:p>
          <a:endParaRPr lang="en-US"/>
        </a:p>
      </dgm:t>
    </dgm:pt>
    <dgm:pt modelId="{514C3A45-CB48-4C00-9414-E4CCF91ABE3A}">
      <dgm:prSet/>
      <dgm:spPr/>
      <dgm:t>
        <a:bodyPr/>
        <a:lstStyle/>
        <a:p>
          <a:r>
            <a:rPr lang="en-US"/>
            <a:t>Location</a:t>
          </a:r>
        </a:p>
      </dgm:t>
    </dgm:pt>
    <dgm:pt modelId="{14A47BBE-71A1-48D2-AF57-BA9513966E63}" type="parTrans" cxnId="{60A00CCE-EE09-4CD4-B7C6-0AAB7BB92A16}">
      <dgm:prSet/>
      <dgm:spPr/>
      <dgm:t>
        <a:bodyPr/>
        <a:lstStyle/>
        <a:p>
          <a:endParaRPr lang="en-US"/>
        </a:p>
      </dgm:t>
    </dgm:pt>
    <dgm:pt modelId="{3C69527C-F891-4439-9878-4F62457E941E}" type="sibTrans" cxnId="{60A00CCE-EE09-4CD4-B7C6-0AAB7BB92A16}">
      <dgm:prSet/>
      <dgm:spPr/>
      <dgm:t>
        <a:bodyPr/>
        <a:lstStyle/>
        <a:p>
          <a:endParaRPr lang="en-US"/>
        </a:p>
      </dgm:t>
    </dgm:pt>
    <dgm:pt modelId="{381BF0BF-B2B1-493D-BDDA-A01EB663E10B}">
      <dgm:prSet/>
      <dgm:spPr/>
      <dgm:t>
        <a:bodyPr/>
        <a:lstStyle/>
        <a:p>
          <a:r>
            <a:rPr lang="en-US"/>
            <a:t>Respondents should be able to choose the location of the interview when possible</a:t>
          </a:r>
        </a:p>
      </dgm:t>
    </dgm:pt>
    <dgm:pt modelId="{672BEDB3-2047-4A05-B690-C7E3469AAA6F}" type="parTrans" cxnId="{8C4C777B-1167-4B45-A9ED-CBD9D7A0D1BD}">
      <dgm:prSet/>
      <dgm:spPr/>
      <dgm:t>
        <a:bodyPr/>
        <a:lstStyle/>
        <a:p>
          <a:endParaRPr lang="en-US"/>
        </a:p>
      </dgm:t>
    </dgm:pt>
    <dgm:pt modelId="{7B53EE54-C58F-4F6D-B5B3-AE0B1FC798A8}" type="sibTrans" cxnId="{8C4C777B-1167-4B45-A9ED-CBD9D7A0D1BD}">
      <dgm:prSet/>
      <dgm:spPr/>
      <dgm:t>
        <a:bodyPr/>
        <a:lstStyle/>
        <a:p>
          <a:endParaRPr lang="en-US"/>
        </a:p>
      </dgm:t>
    </dgm:pt>
    <dgm:pt modelId="{1B397680-FA65-4767-B0CE-E168146A3CEC}">
      <dgm:prSet/>
      <dgm:spPr/>
      <dgm:t>
        <a:bodyPr/>
        <a:lstStyle/>
        <a:p>
          <a:r>
            <a:rPr lang="en-US"/>
            <a:t>Researcher-Respondent Relationship</a:t>
          </a:r>
        </a:p>
      </dgm:t>
    </dgm:pt>
    <dgm:pt modelId="{149132C7-24AB-4066-A027-A1A7B69408C2}" type="parTrans" cxnId="{A48CBA9F-4A9C-48FD-A984-C7A1C468D636}">
      <dgm:prSet/>
      <dgm:spPr/>
      <dgm:t>
        <a:bodyPr/>
        <a:lstStyle/>
        <a:p>
          <a:endParaRPr lang="en-US"/>
        </a:p>
      </dgm:t>
    </dgm:pt>
    <dgm:pt modelId="{6614BFBC-6778-447E-AAAB-5F93AFAFFEF6}" type="sibTrans" cxnId="{A48CBA9F-4A9C-48FD-A984-C7A1C468D636}">
      <dgm:prSet/>
      <dgm:spPr/>
      <dgm:t>
        <a:bodyPr/>
        <a:lstStyle/>
        <a:p>
          <a:endParaRPr lang="en-US"/>
        </a:p>
      </dgm:t>
    </dgm:pt>
    <dgm:pt modelId="{87F505D4-271C-437D-982F-B66D434723DE}">
      <dgm:prSet/>
      <dgm:spPr/>
      <dgm:t>
        <a:bodyPr/>
        <a:lstStyle/>
        <a:p>
          <a:r>
            <a:rPr lang="en-US"/>
            <a:t>Demonstrating respect is important</a:t>
          </a:r>
        </a:p>
      </dgm:t>
    </dgm:pt>
    <dgm:pt modelId="{57B11068-3E5F-4C6C-9A55-653318F8B04D}" type="parTrans" cxnId="{15B8AC3B-3819-433F-8655-6E97CACC6D67}">
      <dgm:prSet/>
      <dgm:spPr/>
      <dgm:t>
        <a:bodyPr/>
        <a:lstStyle/>
        <a:p>
          <a:endParaRPr lang="en-US"/>
        </a:p>
      </dgm:t>
    </dgm:pt>
    <dgm:pt modelId="{9F27EC4D-2B4B-4E13-AB7E-17C5C3C63EFA}" type="sibTrans" cxnId="{15B8AC3B-3819-433F-8655-6E97CACC6D67}">
      <dgm:prSet/>
      <dgm:spPr/>
      <dgm:t>
        <a:bodyPr/>
        <a:lstStyle/>
        <a:p>
          <a:endParaRPr lang="en-US"/>
        </a:p>
      </dgm:t>
    </dgm:pt>
    <dgm:pt modelId="{5745697A-F149-46B3-8842-BAAADA615288}">
      <dgm:prSet/>
      <dgm:spPr/>
      <dgm:t>
        <a:bodyPr/>
        <a:lstStyle/>
        <a:p>
          <a:r>
            <a:rPr lang="en-US"/>
            <a:t>Remember to be culturally sensitive</a:t>
          </a:r>
        </a:p>
      </dgm:t>
    </dgm:pt>
    <dgm:pt modelId="{D1D54A4E-9EAE-4F71-B916-6F6F87A530E3}" type="parTrans" cxnId="{EB52F7DF-0B04-406B-9F80-25F1701CA480}">
      <dgm:prSet/>
      <dgm:spPr/>
      <dgm:t>
        <a:bodyPr/>
        <a:lstStyle/>
        <a:p>
          <a:endParaRPr lang="en-US"/>
        </a:p>
      </dgm:t>
    </dgm:pt>
    <dgm:pt modelId="{421273B4-8FE5-4AB0-827A-AEB9F8974AAB}" type="sibTrans" cxnId="{EB52F7DF-0B04-406B-9F80-25F1701CA480}">
      <dgm:prSet/>
      <dgm:spPr/>
      <dgm:t>
        <a:bodyPr/>
        <a:lstStyle/>
        <a:p>
          <a:endParaRPr lang="en-US"/>
        </a:p>
      </dgm:t>
    </dgm:pt>
    <dgm:pt modelId="{5C9539B6-D92F-4ADA-9494-8DD3D4A04479}">
      <dgm:prSet/>
      <dgm:spPr/>
      <dgm:t>
        <a:bodyPr/>
        <a:lstStyle/>
        <a:p>
          <a:r>
            <a:rPr lang="en-US"/>
            <a:t>Come from a place of non-judgement even when you strongly disagree</a:t>
          </a:r>
        </a:p>
      </dgm:t>
    </dgm:pt>
    <dgm:pt modelId="{9788D7CD-82C9-4A85-8BEA-29457940D439}" type="parTrans" cxnId="{6DB5D38A-3ED3-4C7C-9471-50E1C4B55329}">
      <dgm:prSet/>
      <dgm:spPr/>
      <dgm:t>
        <a:bodyPr/>
        <a:lstStyle/>
        <a:p>
          <a:endParaRPr lang="en-US"/>
        </a:p>
      </dgm:t>
    </dgm:pt>
    <dgm:pt modelId="{424816A7-2087-4042-B650-FFEA3FCB9641}" type="sibTrans" cxnId="{6DB5D38A-3ED3-4C7C-9471-50E1C4B55329}">
      <dgm:prSet/>
      <dgm:spPr/>
      <dgm:t>
        <a:bodyPr/>
        <a:lstStyle/>
        <a:p>
          <a:endParaRPr lang="en-US"/>
        </a:p>
      </dgm:t>
    </dgm:pt>
    <dgm:pt modelId="{79633E9D-4EE7-4163-A53F-6A3A0AD5AEEF}">
      <dgm:prSet/>
      <dgm:spPr/>
      <dgm:t>
        <a:bodyPr/>
        <a:lstStyle/>
        <a:p>
          <a:r>
            <a:rPr lang="en-US"/>
            <a:t>Practice active listening and learn to probe respondent when needed (request more information)</a:t>
          </a:r>
        </a:p>
      </dgm:t>
    </dgm:pt>
    <dgm:pt modelId="{1429F4E7-CCDC-4CA6-8002-C9F9315136FA}" type="parTrans" cxnId="{BAE61F05-9A79-4A5F-A724-1412FE4157CB}">
      <dgm:prSet/>
      <dgm:spPr/>
      <dgm:t>
        <a:bodyPr/>
        <a:lstStyle/>
        <a:p>
          <a:endParaRPr lang="en-US"/>
        </a:p>
      </dgm:t>
    </dgm:pt>
    <dgm:pt modelId="{7BF4B423-97EA-4067-9FB9-2334C721B1F9}" type="sibTrans" cxnId="{BAE61F05-9A79-4A5F-A724-1412FE4157CB}">
      <dgm:prSet/>
      <dgm:spPr/>
      <dgm:t>
        <a:bodyPr/>
        <a:lstStyle/>
        <a:p>
          <a:endParaRPr lang="en-US"/>
        </a:p>
      </dgm:t>
    </dgm:pt>
    <dgm:pt modelId="{2EA9B44F-A4AD-4340-8436-327A94882ABD}" type="pres">
      <dgm:prSet presAssocID="{219E6A96-835C-4063-8BD7-E08A575B66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9C53F0-64B9-48DD-97B5-E329A7797DB6}" type="pres">
      <dgm:prSet presAssocID="{A0696743-4BEF-4ABD-912C-512496129896}" presName="parentLin" presStyleCnt="0"/>
      <dgm:spPr/>
    </dgm:pt>
    <dgm:pt modelId="{D64CD7B6-5759-4FF9-A7BE-09C7DCE50C5D}" type="pres">
      <dgm:prSet presAssocID="{A0696743-4BEF-4ABD-912C-51249612989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464A2D6-91A9-4974-B04A-5C63D36BE7C4}" type="pres">
      <dgm:prSet presAssocID="{A0696743-4BEF-4ABD-912C-51249612989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0B50FE-BFB2-4C9B-89E4-55A0A1C698F2}" type="pres">
      <dgm:prSet presAssocID="{A0696743-4BEF-4ABD-912C-512496129896}" presName="negativeSpace" presStyleCnt="0"/>
      <dgm:spPr/>
    </dgm:pt>
    <dgm:pt modelId="{419CD509-FC91-4DC0-8733-E429E1662891}" type="pres">
      <dgm:prSet presAssocID="{A0696743-4BEF-4ABD-912C-512496129896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065200-D801-458F-9E77-34806B6F45C0}" type="pres">
      <dgm:prSet presAssocID="{6446F80E-4221-4B74-88FE-92F039801C79}" presName="spaceBetweenRectangles" presStyleCnt="0"/>
      <dgm:spPr/>
    </dgm:pt>
    <dgm:pt modelId="{25637E85-8BC3-4DAF-8890-92BADF8A6D78}" type="pres">
      <dgm:prSet presAssocID="{514C3A45-CB48-4C00-9414-E4CCF91ABE3A}" presName="parentLin" presStyleCnt="0"/>
      <dgm:spPr/>
    </dgm:pt>
    <dgm:pt modelId="{290993AE-E3E4-49BD-B226-4C0C3F2D55E5}" type="pres">
      <dgm:prSet presAssocID="{514C3A45-CB48-4C00-9414-E4CCF91ABE3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74D1DE0-1F5F-4033-A105-B79E20FA6498}" type="pres">
      <dgm:prSet presAssocID="{514C3A45-CB48-4C00-9414-E4CCF91ABE3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A81B3-9F5A-4376-AF99-251C535EF565}" type="pres">
      <dgm:prSet presAssocID="{514C3A45-CB48-4C00-9414-E4CCF91ABE3A}" presName="negativeSpace" presStyleCnt="0"/>
      <dgm:spPr/>
    </dgm:pt>
    <dgm:pt modelId="{03DF1EB4-EADF-4FA5-825C-68D18CEE297D}" type="pres">
      <dgm:prSet presAssocID="{514C3A45-CB48-4C00-9414-E4CCF91ABE3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0CF52-DCFB-4E04-A4E3-A413878A9D93}" type="pres">
      <dgm:prSet presAssocID="{3C69527C-F891-4439-9878-4F62457E941E}" presName="spaceBetweenRectangles" presStyleCnt="0"/>
      <dgm:spPr/>
    </dgm:pt>
    <dgm:pt modelId="{3E263572-354F-4A40-BAD1-B686F6BEF49E}" type="pres">
      <dgm:prSet presAssocID="{1B397680-FA65-4767-B0CE-E168146A3CEC}" presName="parentLin" presStyleCnt="0"/>
      <dgm:spPr/>
    </dgm:pt>
    <dgm:pt modelId="{7F8BDE2B-3D0A-4609-8470-01121DEB8380}" type="pres">
      <dgm:prSet presAssocID="{1B397680-FA65-4767-B0CE-E168146A3CEC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409AAC47-B6FD-4B49-8CDF-80E02085318D}" type="pres">
      <dgm:prSet presAssocID="{1B397680-FA65-4767-B0CE-E168146A3CE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A4C1EB-7721-44FC-933B-C4C9B8AAFEED}" type="pres">
      <dgm:prSet presAssocID="{1B397680-FA65-4767-B0CE-E168146A3CEC}" presName="negativeSpace" presStyleCnt="0"/>
      <dgm:spPr/>
    </dgm:pt>
    <dgm:pt modelId="{6E81CC23-BD05-4490-B18D-B58CE0AB2071}" type="pres">
      <dgm:prSet presAssocID="{1B397680-FA65-4767-B0CE-E168146A3CEC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4F5C1A-EFD4-479F-9967-D8B7963433D5}" type="presOf" srcId="{A0696743-4BEF-4ABD-912C-512496129896}" destId="{C464A2D6-91A9-4974-B04A-5C63D36BE7C4}" srcOrd="1" destOrd="0" presId="urn:microsoft.com/office/officeart/2005/8/layout/list1"/>
    <dgm:cxn modelId="{E29BC223-3DB7-456D-A426-50B9507769B3}" type="presOf" srcId="{87F505D4-271C-437D-982F-B66D434723DE}" destId="{6E81CC23-BD05-4490-B18D-B58CE0AB2071}" srcOrd="0" destOrd="0" presId="urn:microsoft.com/office/officeart/2005/8/layout/list1"/>
    <dgm:cxn modelId="{4FC42133-7BB0-4BED-A2BD-009547D5D04F}" type="presOf" srcId="{35A5A6F2-1E75-468B-BE6B-35057ADF72EA}" destId="{419CD509-FC91-4DC0-8733-E429E1662891}" srcOrd="0" destOrd="1" presId="urn:microsoft.com/office/officeart/2005/8/layout/list1"/>
    <dgm:cxn modelId="{6FB2B3C9-CC47-46D0-AA8D-DA521864AA29}" type="presOf" srcId="{514C3A45-CB48-4C00-9414-E4CCF91ABE3A}" destId="{290993AE-E3E4-49BD-B226-4C0C3F2D55E5}" srcOrd="0" destOrd="0" presId="urn:microsoft.com/office/officeart/2005/8/layout/list1"/>
    <dgm:cxn modelId="{A9B41757-A5F4-4BD8-AA7C-72E610DBFE8D}" srcId="{A0696743-4BEF-4ABD-912C-512496129896}" destId="{35A5A6F2-1E75-468B-BE6B-35057ADF72EA}" srcOrd="1" destOrd="0" parTransId="{4392D5CD-5115-4EDF-A693-6C86603AA70E}" sibTransId="{5F70A96E-7BDB-420C-968E-D3042D50C10F}"/>
    <dgm:cxn modelId="{0A7AF430-9E1D-4F2E-8F67-7087E2757241}" type="presOf" srcId="{1B397680-FA65-4767-B0CE-E168146A3CEC}" destId="{7F8BDE2B-3D0A-4609-8470-01121DEB8380}" srcOrd="0" destOrd="0" presId="urn:microsoft.com/office/officeart/2005/8/layout/list1"/>
    <dgm:cxn modelId="{60A00CCE-EE09-4CD4-B7C6-0AAB7BB92A16}" srcId="{219E6A96-835C-4063-8BD7-E08A575B666A}" destId="{514C3A45-CB48-4C00-9414-E4CCF91ABE3A}" srcOrd="1" destOrd="0" parTransId="{14A47BBE-71A1-48D2-AF57-BA9513966E63}" sibTransId="{3C69527C-F891-4439-9878-4F62457E941E}"/>
    <dgm:cxn modelId="{FF852CC0-CEE0-4E1C-9215-D7060DD7CFD1}" type="presOf" srcId="{381BF0BF-B2B1-493D-BDDA-A01EB663E10B}" destId="{03DF1EB4-EADF-4FA5-825C-68D18CEE297D}" srcOrd="0" destOrd="0" presId="urn:microsoft.com/office/officeart/2005/8/layout/list1"/>
    <dgm:cxn modelId="{8C4C777B-1167-4B45-A9ED-CBD9D7A0D1BD}" srcId="{514C3A45-CB48-4C00-9414-E4CCF91ABE3A}" destId="{381BF0BF-B2B1-493D-BDDA-A01EB663E10B}" srcOrd="0" destOrd="0" parTransId="{672BEDB3-2047-4A05-B690-C7E3469AAA6F}" sibTransId="{7B53EE54-C58F-4F6D-B5B3-AE0B1FC798A8}"/>
    <dgm:cxn modelId="{BAE61F05-9A79-4A5F-A724-1412FE4157CB}" srcId="{1B397680-FA65-4767-B0CE-E168146A3CEC}" destId="{79633E9D-4EE7-4163-A53F-6A3A0AD5AEEF}" srcOrd="3" destOrd="0" parTransId="{1429F4E7-CCDC-4CA6-8002-C9F9315136FA}" sibTransId="{7BF4B423-97EA-4067-9FB9-2334C721B1F9}"/>
    <dgm:cxn modelId="{E1A4DCE4-F79F-4DFB-9B6C-5D71994D4D88}" type="presOf" srcId="{514C3A45-CB48-4C00-9414-E4CCF91ABE3A}" destId="{D74D1DE0-1F5F-4033-A105-B79E20FA6498}" srcOrd="1" destOrd="0" presId="urn:microsoft.com/office/officeart/2005/8/layout/list1"/>
    <dgm:cxn modelId="{1826D590-7068-4403-A094-62741A429BA0}" type="presOf" srcId="{79633E9D-4EE7-4163-A53F-6A3A0AD5AEEF}" destId="{6E81CC23-BD05-4490-B18D-B58CE0AB2071}" srcOrd="0" destOrd="3" presId="urn:microsoft.com/office/officeart/2005/8/layout/list1"/>
    <dgm:cxn modelId="{A48CBA9F-4A9C-48FD-A984-C7A1C468D636}" srcId="{219E6A96-835C-4063-8BD7-E08A575B666A}" destId="{1B397680-FA65-4767-B0CE-E168146A3CEC}" srcOrd="2" destOrd="0" parTransId="{149132C7-24AB-4066-A027-A1A7B69408C2}" sibTransId="{6614BFBC-6778-447E-AAAB-5F93AFAFFEF6}"/>
    <dgm:cxn modelId="{15B8AC3B-3819-433F-8655-6E97CACC6D67}" srcId="{1B397680-FA65-4767-B0CE-E168146A3CEC}" destId="{87F505D4-271C-437D-982F-B66D434723DE}" srcOrd="0" destOrd="0" parTransId="{57B11068-3E5F-4C6C-9A55-653318F8B04D}" sibTransId="{9F27EC4D-2B4B-4E13-AB7E-17C5C3C63EFA}"/>
    <dgm:cxn modelId="{EB52F7DF-0B04-406B-9F80-25F1701CA480}" srcId="{1B397680-FA65-4767-B0CE-E168146A3CEC}" destId="{5745697A-F149-46B3-8842-BAAADA615288}" srcOrd="1" destOrd="0" parTransId="{D1D54A4E-9EAE-4F71-B916-6F6F87A530E3}" sibTransId="{421273B4-8FE5-4AB0-827A-AEB9F8974AAB}"/>
    <dgm:cxn modelId="{9FCABF0D-C71B-4C30-AB98-B18B49BA44C0}" srcId="{A0696743-4BEF-4ABD-912C-512496129896}" destId="{31E7DA92-6505-4CED-BEA0-7BDA319ED7CF}" srcOrd="0" destOrd="0" parTransId="{66D4C109-2B57-4E62-9416-FCBBA735A98E}" sibTransId="{F1C8166D-1F5C-4986-8357-1E32B4B18C3E}"/>
    <dgm:cxn modelId="{EFA0D281-F84A-4FA0-ADA1-E11B80F5D996}" type="presOf" srcId="{A0696743-4BEF-4ABD-912C-512496129896}" destId="{D64CD7B6-5759-4FF9-A7BE-09C7DCE50C5D}" srcOrd="0" destOrd="0" presId="urn:microsoft.com/office/officeart/2005/8/layout/list1"/>
    <dgm:cxn modelId="{D931A4B0-E95D-40D7-906E-13272AE991A2}" type="presOf" srcId="{31E7DA92-6505-4CED-BEA0-7BDA319ED7CF}" destId="{419CD509-FC91-4DC0-8733-E429E1662891}" srcOrd="0" destOrd="0" presId="urn:microsoft.com/office/officeart/2005/8/layout/list1"/>
    <dgm:cxn modelId="{9D811E0D-A623-430C-B335-B526A555B4DD}" type="presOf" srcId="{5C9539B6-D92F-4ADA-9494-8DD3D4A04479}" destId="{6E81CC23-BD05-4490-B18D-B58CE0AB2071}" srcOrd="0" destOrd="2" presId="urn:microsoft.com/office/officeart/2005/8/layout/list1"/>
    <dgm:cxn modelId="{75690887-A3EB-444B-A0FD-DC44335EFC91}" type="presOf" srcId="{1B397680-FA65-4767-B0CE-E168146A3CEC}" destId="{409AAC47-B6FD-4B49-8CDF-80E02085318D}" srcOrd="1" destOrd="0" presId="urn:microsoft.com/office/officeart/2005/8/layout/list1"/>
    <dgm:cxn modelId="{1AE2419C-95AE-4232-98E7-BA0E2F20FB28}" srcId="{219E6A96-835C-4063-8BD7-E08A575B666A}" destId="{A0696743-4BEF-4ABD-912C-512496129896}" srcOrd="0" destOrd="0" parTransId="{E0BADC79-98F8-4627-8F2A-CF189848C7DE}" sibTransId="{6446F80E-4221-4B74-88FE-92F039801C79}"/>
    <dgm:cxn modelId="{C2A7F271-AA3E-48C5-BA34-EE4FEE3376A2}" type="presOf" srcId="{5745697A-F149-46B3-8842-BAAADA615288}" destId="{6E81CC23-BD05-4490-B18D-B58CE0AB2071}" srcOrd="0" destOrd="1" presId="urn:microsoft.com/office/officeart/2005/8/layout/list1"/>
    <dgm:cxn modelId="{C5551110-510E-4A0A-8594-CAD6D82E4D53}" type="presOf" srcId="{219E6A96-835C-4063-8BD7-E08A575B666A}" destId="{2EA9B44F-A4AD-4340-8436-327A94882ABD}" srcOrd="0" destOrd="0" presId="urn:microsoft.com/office/officeart/2005/8/layout/list1"/>
    <dgm:cxn modelId="{6DB5D38A-3ED3-4C7C-9471-50E1C4B55329}" srcId="{1B397680-FA65-4767-B0CE-E168146A3CEC}" destId="{5C9539B6-D92F-4ADA-9494-8DD3D4A04479}" srcOrd="2" destOrd="0" parTransId="{9788D7CD-82C9-4A85-8BEA-29457940D439}" sibTransId="{424816A7-2087-4042-B650-FFEA3FCB9641}"/>
    <dgm:cxn modelId="{D98DEFCE-88DA-4EA5-9043-74ED9448031F}" type="presParOf" srcId="{2EA9B44F-A4AD-4340-8436-327A94882ABD}" destId="{F69C53F0-64B9-48DD-97B5-E329A7797DB6}" srcOrd="0" destOrd="0" presId="urn:microsoft.com/office/officeart/2005/8/layout/list1"/>
    <dgm:cxn modelId="{872229DD-3FA0-4693-AD4A-EA1B2E74DFA1}" type="presParOf" srcId="{F69C53F0-64B9-48DD-97B5-E329A7797DB6}" destId="{D64CD7B6-5759-4FF9-A7BE-09C7DCE50C5D}" srcOrd="0" destOrd="0" presId="urn:microsoft.com/office/officeart/2005/8/layout/list1"/>
    <dgm:cxn modelId="{BA80F8AF-9A38-4358-989B-B0B959C5E752}" type="presParOf" srcId="{F69C53F0-64B9-48DD-97B5-E329A7797DB6}" destId="{C464A2D6-91A9-4974-B04A-5C63D36BE7C4}" srcOrd="1" destOrd="0" presId="urn:microsoft.com/office/officeart/2005/8/layout/list1"/>
    <dgm:cxn modelId="{286933A0-9459-481A-9723-A80784E175EF}" type="presParOf" srcId="{2EA9B44F-A4AD-4340-8436-327A94882ABD}" destId="{470B50FE-BFB2-4C9B-89E4-55A0A1C698F2}" srcOrd="1" destOrd="0" presId="urn:microsoft.com/office/officeart/2005/8/layout/list1"/>
    <dgm:cxn modelId="{97E45F0A-6615-4C9E-866F-9B59FB351C2C}" type="presParOf" srcId="{2EA9B44F-A4AD-4340-8436-327A94882ABD}" destId="{419CD509-FC91-4DC0-8733-E429E1662891}" srcOrd="2" destOrd="0" presId="urn:microsoft.com/office/officeart/2005/8/layout/list1"/>
    <dgm:cxn modelId="{718A84A3-9830-4210-A160-392A137E4677}" type="presParOf" srcId="{2EA9B44F-A4AD-4340-8436-327A94882ABD}" destId="{9D065200-D801-458F-9E77-34806B6F45C0}" srcOrd="3" destOrd="0" presId="urn:microsoft.com/office/officeart/2005/8/layout/list1"/>
    <dgm:cxn modelId="{AD7C65B7-D038-4FA9-A6D0-7B4F2562035D}" type="presParOf" srcId="{2EA9B44F-A4AD-4340-8436-327A94882ABD}" destId="{25637E85-8BC3-4DAF-8890-92BADF8A6D78}" srcOrd="4" destOrd="0" presId="urn:microsoft.com/office/officeart/2005/8/layout/list1"/>
    <dgm:cxn modelId="{B8F90A0B-8771-452A-8EF5-FA0F9941D2BB}" type="presParOf" srcId="{25637E85-8BC3-4DAF-8890-92BADF8A6D78}" destId="{290993AE-E3E4-49BD-B226-4C0C3F2D55E5}" srcOrd="0" destOrd="0" presId="urn:microsoft.com/office/officeart/2005/8/layout/list1"/>
    <dgm:cxn modelId="{D2A38261-2EC5-49FB-94BB-A95EF26F658A}" type="presParOf" srcId="{25637E85-8BC3-4DAF-8890-92BADF8A6D78}" destId="{D74D1DE0-1F5F-4033-A105-B79E20FA6498}" srcOrd="1" destOrd="0" presId="urn:microsoft.com/office/officeart/2005/8/layout/list1"/>
    <dgm:cxn modelId="{06F3757F-2FC9-488A-A75D-AB5118AAA801}" type="presParOf" srcId="{2EA9B44F-A4AD-4340-8436-327A94882ABD}" destId="{0E4A81B3-9F5A-4376-AF99-251C535EF565}" srcOrd="5" destOrd="0" presId="urn:microsoft.com/office/officeart/2005/8/layout/list1"/>
    <dgm:cxn modelId="{A27207BF-E069-40E8-B278-0CE9BD6AC160}" type="presParOf" srcId="{2EA9B44F-A4AD-4340-8436-327A94882ABD}" destId="{03DF1EB4-EADF-4FA5-825C-68D18CEE297D}" srcOrd="6" destOrd="0" presId="urn:microsoft.com/office/officeart/2005/8/layout/list1"/>
    <dgm:cxn modelId="{C81ADC39-0802-4910-8E55-EC189E78256F}" type="presParOf" srcId="{2EA9B44F-A4AD-4340-8436-327A94882ABD}" destId="{C1B0CF52-DCFB-4E04-A4E3-A413878A9D93}" srcOrd="7" destOrd="0" presId="urn:microsoft.com/office/officeart/2005/8/layout/list1"/>
    <dgm:cxn modelId="{C2EF9B2E-345D-4FD9-BC29-C6609EB56572}" type="presParOf" srcId="{2EA9B44F-A4AD-4340-8436-327A94882ABD}" destId="{3E263572-354F-4A40-BAD1-B686F6BEF49E}" srcOrd="8" destOrd="0" presId="urn:microsoft.com/office/officeart/2005/8/layout/list1"/>
    <dgm:cxn modelId="{DF8DB34C-0FC4-4422-8F84-9E733A3AA1F7}" type="presParOf" srcId="{3E263572-354F-4A40-BAD1-B686F6BEF49E}" destId="{7F8BDE2B-3D0A-4609-8470-01121DEB8380}" srcOrd="0" destOrd="0" presId="urn:microsoft.com/office/officeart/2005/8/layout/list1"/>
    <dgm:cxn modelId="{1A4A9B26-95AB-402F-8B31-D14C50520EEF}" type="presParOf" srcId="{3E263572-354F-4A40-BAD1-B686F6BEF49E}" destId="{409AAC47-B6FD-4B49-8CDF-80E02085318D}" srcOrd="1" destOrd="0" presId="urn:microsoft.com/office/officeart/2005/8/layout/list1"/>
    <dgm:cxn modelId="{89B2E3AB-F418-4FA4-95A4-D3F172D590C2}" type="presParOf" srcId="{2EA9B44F-A4AD-4340-8436-327A94882ABD}" destId="{05A4C1EB-7721-44FC-933B-C4C9B8AAFEED}" srcOrd="9" destOrd="0" presId="urn:microsoft.com/office/officeart/2005/8/layout/list1"/>
    <dgm:cxn modelId="{0A529C1E-29CB-494A-A25C-F20E0411C832}" type="presParOf" srcId="{2EA9B44F-A4AD-4340-8436-327A94882ABD}" destId="{6E81CC23-BD05-4490-B18D-B58CE0AB207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80760A1-565C-468F-B322-EB352D6B0E5E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/>
      <dgm:spPr/>
      <dgm:t>
        <a:bodyPr/>
        <a:lstStyle/>
        <a:p>
          <a:endParaRPr lang="en-US"/>
        </a:p>
      </dgm:t>
    </dgm:pt>
    <dgm:pt modelId="{01074EF5-0989-43E5-B259-AB6DB70BE4BF}">
      <dgm:prSet/>
      <dgm:spPr/>
      <dgm:t>
        <a:bodyPr/>
        <a:lstStyle/>
        <a:p>
          <a:r>
            <a:rPr lang="en-US"/>
            <a:t>Group size determined by:</a:t>
          </a:r>
        </a:p>
      </dgm:t>
    </dgm:pt>
    <dgm:pt modelId="{13B7DFB1-1FF9-4D6C-802E-D12E384916C6}" type="parTrans" cxnId="{B0A571F8-D917-4AB7-89C0-1E3AD4C1524A}">
      <dgm:prSet/>
      <dgm:spPr/>
      <dgm:t>
        <a:bodyPr/>
        <a:lstStyle/>
        <a:p>
          <a:endParaRPr lang="en-US"/>
        </a:p>
      </dgm:t>
    </dgm:pt>
    <dgm:pt modelId="{56794575-944B-4A15-BFE6-CB8DB36186ED}" type="sibTrans" cxnId="{B0A571F8-D917-4AB7-89C0-1E3AD4C1524A}">
      <dgm:prSet/>
      <dgm:spPr/>
      <dgm:t>
        <a:bodyPr/>
        <a:lstStyle/>
        <a:p>
          <a:endParaRPr lang="en-US"/>
        </a:p>
      </dgm:t>
    </dgm:pt>
    <dgm:pt modelId="{0A9BAA39-2DF6-46BA-B647-FE16ACB5C721}">
      <dgm:prSet/>
      <dgm:spPr/>
      <dgm:t>
        <a:bodyPr/>
        <a:lstStyle/>
        <a:p>
          <a:r>
            <a:rPr lang="en-US" dirty="0"/>
            <a:t>The topic of the interview and how much people may have to say about it – passionate subjects should be limited to 3-5 people to keep the conversation manageable </a:t>
          </a:r>
        </a:p>
      </dgm:t>
    </dgm:pt>
    <dgm:pt modelId="{48A804F7-1144-45DB-835C-24E91A1238AE}" type="parTrans" cxnId="{0BB07F5D-5805-45DA-9A1A-FA88259F3069}">
      <dgm:prSet/>
      <dgm:spPr/>
      <dgm:t>
        <a:bodyPr/>
        <a:lstStyle/>
        <a:p>
          <a:endParaRPr lang="en-US"/>
        </a:p>
      </dgm:t>
    </dgm:pt>
    <dgm:pt modelId="{AC02D4ED-17B3-46AF-8A69-559EE6973EBF}" type="sibTrans" cxnId="{0BB07F5D-5805-45DA-9A1A-FA88259F3069}">
      <dgm:prSet/>
      <dgm:spPr/>
      <dgm:t>
        <a:bodyPr/>
        <a:lstStyle/>
        <a:p>
          <a:endParaRPr lang="en-US"/>
        </a:p>
      </dgm:t>
    </dgm:pt>
    <dgm:pt modelId="{16C4F136-8394-445F-ADCC-DA1D8B490B1F}">
      <dgm:prSet/>
      <dgm:spPr/>
      <dgm:t>
        <a:bodyPr/>
        <a:lstStyle/>
        <a:p>
          <a:r>
            <a:rPr lang="en-US"/>
            <a:t>Anywhere from 3-12 people has been recommended</a:t>
          </a:r>
        </a:p>
      </dgm:t>
    </dgm:pt>
    <dgm:pt modelId="{8A070C5B-8821-4DBB-8852-B532DEA15818}" type="parTrans" cxnId="{88CC6DCB-9B40-46B2-80AA-FAC2C8081FC4}">
      <dgm:prSet/>
      <dgm:spPr/>
      <dgm:t>
        <a:bodyPr/>
        <a:lstStyle/>
        <a:p>
          <a:endParaRPr lang="en-US"/>
        </a:p>
      </dgm:t>
    </dgm:pt>
    <dgm:pt modelId="{02255844-9DBC-4FAC-87CD-712F305F2891}" type="sibTrans" cxnId="{88CC6DCB-9B40-46B2-80AA-FAC2C8081FC4}">
      <dgm:prSet/>
      <dgm:spPr/>
      <dgm:t>
        <a:bodyPr/>
        <a:lstStyle/>
        <a:p>
          <a:endParaRPr lang="en-US"/>
        </a:p>
      </dgm:t>
    </dgm:pt>
    <dgm:pt modelId="{D16AA7E0-D89D-4230-BFBA-9C80AAFBEE17}">
      <dgm:prSet/>
      <dgm:spPr/>
      <dgm:t>
        <a:bodyPr/>
        <a:lstStyle/>
        <a:p>
          <a:r>
            <a:rPr lang="en-US"/>
            <a:t>Familiar vs. unfamiliar participants</a:t>
          </a:r>
        </a:p>
      </dgm:t>
    </dgm:pt>
    <dgm:pt modelId="{1C36608E-7E8B-4FFC-AF49-87EAEA384E44}" type="parTrans" cxnId="{869DC8A3-FD60-4EEB-B034-A3F00A4CA7BB}">
      <dgm:prSet/>
      <dgm:spPr/>
      <dgm:t>
        <a:bodyPr/>
        <a:lstStyle/>
        <a:p>
          <a:endParaRPr lang="en-US"/>
        </a:p>
      </dgm:t>
    </dgm:pt>
    <dgm:pt modelId="{48C641E7-0431-4D3C-8EA8-EBA852600EBB}" type="sibTrans" cxnId="{869DC8A3-FD60-4EEB-B034-A3F00A4CA7BB}">
      <dgm:prSet/>
      <dgm:spPr/>
      <dgm:t>
        <a:bodyPr/>
        <a:lstStyle/>
        <a:p>
          <a:endParaRPr lang="en-US"/>
        </a:p>
      </dgm:t>
    </dgm:pt>
    <dgm:pt modelId="{A0DC0719-6D91-401B-A7CF-C43D8F10169B}">
      <dgm:prSet/>
      <dgm:spPr/>
      <dgm:t>
        <a:bodyPr/>
        <a:lstStyle/>
        <a:p>
          <a:r>
            <a:rPr lang="en-US"/>
            <a:t>Try to make sure participants don’t know one another to keep conversations less threatened by assumptions</a:t>
          </a:r>
        </a:p>
      </dgm:t>
    </dgm:pt>
    <dgm:pt modelId="{19559DBD-E102-4D6E-92C4-E1DE0DD412CB}" type="parTrans" cxnId="{EC8775B2-5C57-4C53-9AD1-26F11D502A8E}">
      <dgm:prSet/>
      <dgm:spPr/>
      <dgm:t>
        <a:bodyPr/>
        <a:lstStyle/>
        <a:p>
          <a:endParaRPr lang="en-US"/>
        </a:p>
      </dgm:t>
    </dgm:pt>
    <dgm:pt modelId="{E40D9222-4BB9-4044-9D2D-4A8ED3A7102B}" type="sibTrans" cxnId="{EC8775B2-5C57-4C53-9AD1-26F11D502A8E}">
      <dgm:prSet/>
      <dgm:spPr/>
      <dgm:t>
        <a:bodyPr/>
        <a:lstStyle/>
        <a:p>
          <a:endParaRPr lang="en-US"/>
        </a:p>
      </dgm:t>
    </dgm:pt>
    <dgm:pt modelId="{5C30C656-2FF3-45A4-A4B4-772398943C7E}" type="pres">
      <dgm:prSet presAssocID="{D80760A1-565C-468F-B322-EB352D6B0E5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BB69A4-0BCD-426D-9939-5BBBB96E2F76}" type="pres">
      <dgm:prSet presAssocID="{01074EF5-0989-43E5-B259-AB6DB70BE4BF}" presName="parentLin" presStyleCnt="0"/>
      <dgm:spPr/>
    </dgm:pt>
    <dgm:pt modelId="{399347C0-63A2-4381-82DE-A02461C57952}" type="pres">
      <dgm:prSet presAssocID="{01074EF5-0989-43E5-B259-AB6DB70BE4B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407CDDA7-14FC-42B8-A725-60CE82A83970}" type="pres">
      <dgm:prSet presAssocID="{01074EF5-0989-43E5-B259-AB6DB70BE4B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4062D-55DB-468D-BE58-86A865BA240B}" type="pres">
      <dgm:prSet presAssocID="{01074EF5-0989-43E5-B259-AB6DB70BE4BF}" presName="negativeSpace" presStyleCnt="0"/>
      <dgm:spPr/>
    </dgm:pt>
    <dgm:pt modelId="{DB3279AE-52F9-4983-B7AA-E48A06FA5F50}" type="pres">
      <dgm:prSet presAssocID="{01074EF5-0989-43E5-B259-AB6DB70BE4B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D0F09C-8F66-40AE-A2E6-AE8815F62CC6}" type="pres">
      <dgm:prSet presAssocID="{56794575-944B-4A15-BFE6-CB8DB36186ED}" presName="spaceBetweenRectangles" presStyleCnt="0"/>
      <dgm:spPr/>
    </dgm:pt>
    <dgm:pt modelId="{A7789AEB-696B-4954-8D76-AB4767DCD143}" type="pres">
      <dgm:prSet presAssocID="{D16AA7E0-D89D-4230-BFBA-9C80AAFBEE17}" presName="parentLin" presStyleCnt="0"/>
      <dgm:spPr/>
    </dgm:pt>
    <dgm:pt modelId="{BC1E97C7-90B9-4B5E-8B7B-DCE0C9980FCC}" type="pres">
      <dgm:prSet presAssocID="{D16AA7E0-D89D-4230-BFBA-9C80AAFBEE17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F0CCEB40-0490-453C-AD4B-5885C48513C9}" type="pres">
      <dgm:prSet presAssocID="{D16AA7E0-D89D-4230-BFBA-9C80AAFBEE1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38293-8EF8-4981-B5AF-6C646BD504EF}" type="pres">
      <dgm:prSet presAssocID="{D16AA7E0-D89D-4230-BFBA-9C80AAFBEE17}" presName="negativeSpace" presStyleCnt="0"/>
      <dgm:spPr/>
    </dgm:pt>
    <dgm:pt modelId="{8F08489C-2BCA-4BEB-AA12-82B8236C338E}" type="pres">
      <dgm:prSet presAssocID="{D16AA7E0-D89D-4230-BFBA-9C80AAFBEE1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BC7EA6-1794-4F73-A36D-F8D43B097812}" type="presOf" srcId="{D16AA7E0-D89D-4230-BFBA-9C80AAFBEE17}" destId="{F0CCEB40-0490-453C-AD4B-5885C48513C9}" srcOrd="1" destOrd="0" presId="urn:microsoft.com/office/officeart/2005/8/layout/list1"/>
    <dgm:cxn modelId="{782BF4A3-9FC3-45FA-B714-49C0B0E3EDC3}" type="presOf" srcId="{0A9BAA39-2DF6-46BA-B647-FE16ACB5C721}" destId="{DB3279AE-52F9-4983-B7AA-E48A06FA5F50}" srcOrd="0" destOrd="0" presId="urn:microsoft.com/office/officeart/2005/8/layout/list1"/>
    <dgm:cxn modelId="{B0A571F8-D917-4AB7-89C0-1E3AD4C1524A}" srcId="{D80760A1-565C-468F-B322-EB352D6B0E5E}" destId="{01074EF5-0989-43E5-B259-AB6DB70BE4BF}" srcOrd="0" destOrd="0" parTransId="{13B7DFB1-1FF9-4D6C-802E-D12E384916C6}" sibTransId="{56794575-944B-4A15-BFE6-CB8DB36186ED}"/>
    <dgm:cxn modelId="{CFD816C5-BAF8-4CE5-B360-856FF90019FC}" type="presOf" srcId="{01074EF5-0989-43E5-B259-AB6DB70BE4BF}" destId="{399347C0-63A2-4381-82DE-A02461C57952}" srcOrd="0" destOrd="0" presId="urn:microsoft.com/office/officeart/2005/8/layout/list1"/>
    <dgm:cxn modelId="{869DC8A3-FD60-4EEB-B034-A3F00A4CA7BB}" srcId="{D80760A1-565C-468F-B322-EB352D6B0E5E}" destId="{D16AA7E0-D89D-4230-BFBA-9C80AAFBEE17}" srcOrd="1" destOrd="0" parTransId="{1C36608E-7E8B-4FFC-AF49-87EAEA384E44}" sibTransId="{48C641E7-0431-4D3C-8EA8-EBA852600EBB}"/>
    <dgm:cxn modelId="{455AB2D6-9395-4087-8C7A-7D60144E4709}" type="presOf" srcId="{D80760A1-565C-468F-B322-EB352D6B0E5E}" destId="{5C30C656-2FF3-45A4-A4B4-772398943C7E}" srcOrd="0" destOrd="0" presId="urn:microsoft.com/office/officeart/2005/8/layout/list1"/>
    <dgm:cxn modelId="{88CC6DCB-9B40-46B2-80AA-FAC2C8081FC4}" srcId="{01074EF5-0989-43E5-B259-AB6DB70BE4BF}" destId="{16C4F136-8394-445F-ADCC-DA1D8B490B1F}" srcOrd="1" destOrd="0" parTransId="{8A070C5B-8821-4DBB-8852-B532DEA15818}" sibTransId="{02255844-9DBC-4FAC-87CD-712F305F2891}"/>
    <dgm:cxn modelId="{EC8775B2-5C57-4C53-9AD1-26F11D502A8E}" srcId="{D16AA7E0-D89D-4230-BFBA-9C80AAFBEE17}" destId="{A0DC0719-6D91-401B-A7CF-C43D8F10169B}" srcOrd="0" destOrd="0" parTransId="{19559DBD-E102-4D6E-92C4-E1DE0DD412CB}" sibTransId="{E40D9222-4BB9-4044-9D2D-4A8ED3A7102B}"/>
    <dgm:cxn modelId="{0BB07F5D-5805-45DA-9A1A-FA88259F3069}" srcId="{01074EF5-0989-43E5-B259-AB6DB70BE4BF}" destId="{0A9BAA39-2DF6-46BA-B647-FE16ACB5C721}" srcOrd="0" destOrd="0" parTransId="{48A804F7-1144-45DB-835C-24E91A1238AE}" sibTransId="{AC02D4ED-17B3-46AF-8A69-559EE6973EBF}"/>
    <dgm:cxn modelId="{4CCFE1DA-F6CB-4D04-832D-5064A1837645}" type="presOf" srcId="{A0DC0719-6D91-401B-A7CF-C43D8F10169B}" destId="{8F08489C-2BCA-4BEB-AA12-82B8236C338E}" srcOrd="0" destOrd="0" presId="urn:microsoft.com/office/officeart/2005/8/layout/list1"/>
    <dgm:cxn modelId="{069D3B86-CE46-4DE2-9EB5-4E647AC76B05}" type="presOf" srcId="{16C4F136-8394-445F-ADCC-DA1D8B490B1F}" destId="{DB3279AE-52F9-4983-B7AA-E48A06FA5F50}" srcOrd="0" destOrd="1" presId="urn:microsoft.com/office/officeart/2005/8/layout/list1"/>
    <dgm:cxn modelId="{659DF266-BFFD-44F6-8972-EE605AC6B0DB}" type="presOf" srcId="{D16AA7E0-D89D-4230-BFBA-9C80AAFBEE17}" destId="{BC1E97C7-90B9-4B5E-8B7B-DCE0C9980FCC}" srcOrd="0" destOrd="0" presId="urn:microsoft.com/office/officeart/2005/8/layout/list1"/>
    <dgm:cxn modelId="{595FE438-5F11-40FC-81B9-285C2AB4FC7C}" type="presOf" srcId="{01074EF5-0989-43E5-B259-AB6DB70BE4BF}" destId="{407CDDA7-14FC-42B8-A725-60CE82A83970}" srcOrd="1" destOrd="0" presId="urn:microsoft.com/office/officeart/2005/8/layout/list1"/>
    <dgm:cxn modelId="{57AAA61B-A670-457A-98EA-ECC4FE8A34D5}" type="presParOf" srcId="{5C30C656-2FF3-45A4-A4B4-772398943C7E}" destId="{90BB69A4-0BCD-426D-9939-5BBBB96E2F76}" srcOrd="0" destOrd="0" presId="urn:microsoft.com/office/officeart/2005/8/layout/list1"/>
    <dgm:cxn modelId="{56E23220-B864-4140-B54D-C2B7B4E16D55}" type="presParOf" srcId="{90BB69A4-0BCD-426D-9939-5BBBB96E2F76}" destId="{399347C0-63A2-4381-82DE-A02461C57952}" srcOrd="0" destOrd="0" presId="urn:microsoft.com/office/officeart/2005/8/layout/list1"/>
    <dgm:cxn modelId="{6506A76D-58B1-4C92-968E-000909141F4B}" type="presParOf" srcId="{90BB69A4-0BCD-426D-9939-5BBBB96E2F76}" destId="{407CDDA7-14FC-42B8-A725-60CE82A83970}" srcOrd="1" destOrd="0" presId="urn:microsoft.com/office/officeart/2005/8/layout/list1"/>
    <dgm:cxn modelId="{885AD9B6-88A2-4D6A-B20F-62A3C25635DD}" type="presParOf" srcId="{5C30C656-2FF3-45A4-A4B4-772398943C7E}" destId="{95B4062D-55DB-468D-BE58-86A865BA240B}" srcOrd="1" destOrd="0" presId="urn:microsoft.com/office/officeart/2005/8/layout/list1"/>
    <dgm:cxn modelId="{28464556-FED5-40D7-9FC1-E74D9E141504}" type="presParOf" srcId="{5C30C656-2FF3-45A4-A4B4-772398943C7E}" destId="{DB3279AE-52F9-4983-B7AA-E48A06FA5F50}" srcOrd="2" destOrd="0" presId="urn:microsoft.com/office/officeart/2005/8/layout/list1"/>
    <dgm:cxn modelId="{6C84285A-ED16-431F-BF2A-7DC310807528}" type="presParOf" srcId="{5C30C656-2FF3-45A4-A4B4-772398943C7E}" destId="{39D0F09C-8F66-40AE-A2E6-AE8815F62CC6}" srcOrd="3" destOrd="0" presId="urn:microsoft.com/office/officeart/2005/8/layout/list1"/>
    <dgm:cxn modelId="{DF9B4E79-B795-4E24-BB18-F60F6F35A5CD}" type="presParOf" srcId="{5C30C656-2FF3-45A4-A4B4-772398943C7E}" destId="{A7789AEB-696B-4954-8D76-AB4767DCD143}" srcOrd="4" destOrd="0" presId="urn:microsoft.com/office/officeart/2005/8/layout/list1"/>
    <dgm:cxn modelId="{9AC022F0-5B53-4373-AE29-0CE5756AE393}" type="presParOf" srcId="{A7789AEB-696B-4954-8D76-AB4767DCD143}" destId="{BC1E97C7-90B9-4B5E-8B7B-DCE0C9980FCC}" srcOrd="0" destOrd="0" presId="urn:microsoft.com/office/officeart/2005/8/layout/list1"/>
    <dgm:cxn modelId="{F32E54F6-F701-4ED1-BD67-609BFF5C5596}" type="presParOf" srcId="{A7789AEB-696B-4954-8D76-AB4767DCD143}" destId="{F0CCEB40-0490-453C-AD4B-5885C48513C9}" srcOrd="1" destOrd="0" presId="urn:microsoft.com/office/officeart/2005/8/layout/list1"/>
    <dgm:cxn modelId="{F099C325-71BF-42D7-9641-B4091EE36576}" type="presParOf" srcId="{5C30C656-2FF3-45A4-A4B4-772398943C7E}" destId="{4E238293-8EF8-4981-B5AF-6C646BD504EF}" srcOrd="5" destOrd="0" presId="urn:microsoft.com/office/officeart/2005/8/layout/list1"/>
    <dgm:cxn modelId="{1BC6F883-C8AA-4B92-BCFD-4BDFE61DBE3C}" type="presParOf" srcId="{5C30C656-2FF3-45A4-A4B4-772398943C7E}" destId="{8F08489C-2BCA-4BEB-AA12-82B8236C338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1F61B19-0A4F-42DC-8178-D39EA0DD6A90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en-US"/>
        </a:p>
      </dgm:t>
    </dgm:pt>
    <dgm:pt modelId="{7C23DED1-E171-4E64-B1DC-05DFB54295F7}">
      <dgm:prSet/>
      <dgm:spPr/>
      <dgm:t>
        <a:bodyPr/>
        <a:lstStyle/>
        <a:p>
          <a:r>
            <a:rPr lang="en-US" dirty="0"/>
            <a:t>Multiple participants – planned group discussions</a:t>
          </a:r>
        </a:p>
      </dgm:t>
    </dgm:pt>
    <dgm:pt modelId="{74F15F25-2C8D-43EF-A821-939483F6E180}" type="parTrans" cxnId="{DFB7B49E-03F8-489E-82F0-0202DAA7572F}">
      <dgm:prSet/>
      <dgm:spPr/>
      <dgm:t>
        <a:bodyPr/>
        <a:lstStyle/>
        <a:p>
          <a:endParaRPr lang="en-US"/>
        </a:p>
      </dgm:t>
    </dgm:pt>
    <dgm:pt modelId="{1A7AC6A0-0D7A-453E-8022-845A96846EDE}" type="sibTrans" cxnId="{DFB7B49E-03F8-489E-82F0-0202DAA7572F}">
      <dgm:prSet/>
      <dgm:spPr/>
      <dgm:t>
        <a:bodyPr/>
        <a:lstStyle/>
        <a:p>
          <a:endParaRPr lang="en-US"/>
        </a:p>
      </dgm:t>
    </dgm:pt>
    <dgm:pt modelId="{6B711768-F60B-4538-B683-7B544EE631A0}">
      <dgm:prSet/>
      <dgm:spPr/>
      <dgm:t>
        <a:bodyPr/>
        <a:lstStyle/>
        <a:p>
          <a:r>
            <a:rPr lang="en-US"/>
            <a:t>Focus on group interactions</a:t>
          </a:r>
        </a:p>
      </dgm:t>
    </dgm:pt>
    <dgm:pt modelId="{7D260B6A-5343-4862-BD95-0C75CF207780}" type="parTrans" cxnId="{1937A74A-3C0C-46C0-B22C-1375B890D58C}">
      <dgm:prSet/>
      <dgm:spPr/>
      <dgm:t>
        <a:bodyPr/>
        <a:lstStyle/>
        <a:p>
          <a:endParaRPr lang="en-US"/>
        </a:p>
      </dgm:t>
    </dgm:pt>
    <dgm:pt modelId="{A7AE18D4-50EE-467D-8EF9-620185B8839C}" type="sibTrans" cxnId="{1937A74A-3C0C-46C0-B22C-1375B890D58C}">
      <dgm:prSet/>
      <dgm:spPr/>
      <dgm:t>
        <a:bodyPr/>
        <a:lstStyle/>
        <a:p>
          <a:endParaRPr lang="en-US"/>
        </a:p>
      </dgm:t>
    </dgm:pt>
    <dgm:pt modelId="{5F6D19F2-39B3-4030-8F1B-F28146B2F886}">
      <dgm:prSet/>
      <dgm:spPr/>
      <dgm:t>
        <a:bodyPr/>
        <a:lstStyle/>
        <a:p>
          <a:r>
            <a:rPr lang="en-US"/>
            <a:t>Non-verbal and verbal</a:t>
          </a:r>
        </a:p>
      </dgm:t>
    </dgm:pt>
    <dgm:pt modelId="{A52DC358-EA68-4F8F-B740-179F2251AF2E}" type="parTrans" cxnId="{4C10A2B2-6170-4D2B-AECB-EA3AB0946A4E}">
      <dgm:prSet/>
      <dgm:spPr/>
      <dgm:t>
        <a:bodyPr/>
        <a:lstStyle/>
        <a:p>
          <a:endParaRPr lang="en-US"/>
        </a:p>
      </dgm:t>
    </dgm:pt>
    <dgm:pt modelId="{0C165AD4-DEBD-4547-9AA0-2655E19EB2E6}" type="sibTrans" cxnId="{4C10A2B2-6170-4D2B-AECB-EA3AB0946A4E}">
      <dgm:prSet/>
      <dgm:spPr/>
      <dgm:t>
        <a:bodyPr/>
        <a:lstStyle/>
        <a:p>
          <a:endParaRPr lang="en-US"/>
        </a:p>
      </dgm:t>
    </dgm:pt>
    <dgm:pt modelId="{34C5620E-C708-4B7C-A7A0-00634F27A4F6}">
      <dgm:prSet/>
      <dgm:spPr/>
      <dgm:t>
        <a:bodyPr/>
        <a:lstStyle/>
        <a:p>
          <a:r>
            <a:rPr lang="en-US"/>
            <a:t>Confidentiality concerns</a:t>
          </a:r>
        </a:p>
      </dgm:t>
    </dgm:pt>
    <dgm:pt modelId="{E4C85748-69D4-4510-A9BB-C820369A69F0}" type="parTrans" cxnId="{BCD05438-6D89-4342-807F-DE9794FE7370}">
      <dgm:prSet/>
      <dgm:spPr/>
      <dgm:t>
        <a:bodyPr/>
        <a:lstStyle/>
        <a:p>
          <a:endParaRPr lang="en-US"/>
        </a:p>
      </dgm:t>
    </dgm:pt>
    <dgm:pt modelId="{01949823-C5EA-4CCF-87A5-23817443FCE9}" type="sibTrans" cxnId="{BCD05438-6D89-4342-807F-DE9794FE7370}">
      <dgm:prSet/>
      <dgm:spPr/>
      <dgm:t>
        <a:bodyPr/>
        <a:lstStyle/>
        <a:p>
          <a:endParaRPr lang="en-US"/>
        </a:p>
      </dgm:t>
    </dgm:pt>
    <dgm:pt modelId="{CA1EDF44-A851-4D97-A180-59864095BB13}">
      <dgm:prSet/>
      <dgm:spPr/>
      <dgm:t>
        <a:bodyPr/>
        <a:lstStyle/>
        <a:p>
          <a:r>
            <a:rPr lang="en-US"/>
            <a:t>Researcher needs to communicate that confidentiality cannot be promised</a:t>
          </a:r>
        </a:p>
      </dgm:t>
    </dgm:pt>
    <dgm:pt modelId="{81569DE4-7392-4223-887C-E634A26E2930}" type="parTrans" cxnId="{72DDCF74-759C-45BC-BE30-61B25A2DC10C}">
      <dgm:prSet/>
      <dgm:spPr/>
      <dgm:t>
        <a:bodyPr/>
        <a:lstStyle/>
        <a:p>
          <a:endParaRPr lang="en-US"/>
        </a:p>
      </dgm:t>
    </dgm:pt>
    <dgm:pt modelId="{B26CAC25-0EE5-4D99-8D31-F646393D5ED4}" type="sibTrans" cxnId="{72DDCF74-759C-45BC-BE30-61B25A2DC10C}">
      <dgm:prSet/>
      <dgm:spPr/>
      <dgm:t>
        <a:bodyPr/>
        <a:lstStyle/>
        <a:p>
          <a:endParaRPr lang="en-US"/>
        </a:p>
      </dgm:t>
    </dgm:pt>
    <dgm:pt modelId="{7D278C4E-24C3-4C60-9606-9B96142BDF18}">
      <dgm:prSet/>
      <dgm:spPr/>
      <dgm:t>
        <a:bodyPr/>
        <a:lstStyle/>
        <a:p>
          <a:r>
            <a:rPr lang="en-US"/>
            <a:t>Multiple viewpoints </a:t>
          </a:r>
        </a:p>
      </dgm:t>
    </dgm:pt>
    <dgm:pt modelId="{DAA525F3-A1DE-46A2-AA06-0CB30B7E2EA6}" type="parTrans" cxnId="{E8E3FDB3-5304-4D3F-A4C2-5E4531EF7B7A}">
      <dgm:prSet/>
      <dgm:spPr/>
      <dgm:t>
        <a:bodyPr/>
        <a:lstStyle/>
        <a:p>
          <a:endParaRPr lang="en-US"/>
        </a:p>
      </dgm:t>
    </dgm:pt>
    <dgm:pt modelId="{5467BC3F-625E-4C7E-BD41-105D9C480371}" type="sibTrans" cxnId="{E8E3FDB3-5304-4D3F-A4C2-5E4531EF7B7A}">
      <dgm:prSet/>
      <dgm:spPr/>
      <dgm:t>
        <a:bodyPr/>
        <a:lstStyle/>
        <a:p>
          <a:endParaRPr lang="en-US"/>
        </a:p>
      </dgm:t>
    </dgm:pt>
    <dgm:pt modelId="{EAFA3BF7-A17A-4910-B10B-E067E799FEB3}">
      <dgm:prSet/>
      <dgm:spPr/>
      <dgm:t>
        <a:bodyPr/>
        <a:lstStyle/>
        <a:p>
          <a:r>
            <a:rPr lang="en-US"/>
            <a:t>Think about homogeneity</a:t>
          </a:r>
        </a:p>
      </dgm:t>
    </dgm:pt>
    <dgm:pt modelId="{3F86650F-F447-4485-B072-F26FA818E34E}" type="parTrans" cxnId="{328C3D50-89A0-4F04-AFD3-9E0790C701D2}">
      <dgm:prSet/>
      <dgm:spPr/>
      <dgm:t>
        <a:bodyPr/>
        <a:lstStyle/>
        <a:p>
          <a:endParaRPr lang="en-US"/>
        </a:p>
      </dgm:t>
    </dgm:pt>
    <dgm:pt modelId="{73961921-B23F-4700-B902-FAD7A912E258}" type="sibTrans" cxnId="{328C3D50-89A0-4F04-AFD3-9E0790C701D2}">
      <dgm:prSet/>
      <dgm:spPr/>
      <dgm:t>
        <a:bodyPr/>
        <a:lstStyle/>
        <a:p>
          <a:endParaRPr lang="en-US"/>
        </a:p>
      </dgm:t>
    </dgm:pt>
    <dgm:pt modelId="{432E43F9-8E03-4758-9B28-8B7704FEF91E}" type="pres">
      <dgm:prSet presAssocID="{61F61B19-0A4F-42DC-8178-D39EA0DD6A9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D46979-478E-4725-9DCD-C943A0AE71F4}" type="pres">
      <dgm:prSet presAssocID="{7C23DED1-E171-4E64-B1DC-05DFB54295F7}" presName="parentLin" presStyleCnt="0"/>
      <dgm:spPr/>
    </dgm:pt>
    <dgm:pt modelId="{31D917CC-CCC4-4A76-9491-B72718419C66}" type="pres">
      <dgm:prSet presAssocID="{7C23DED1-E171-4E64-B1DC-05DFB54295F7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16E18695-373D-4B94-ACBF-8B3DD37EE9E3}" type="pres">
      <dgm:prSet presAssocID="{7C23DED1-E171-4E64-B1DC-05DFB54295F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B11C1E-2E36-4D5A-92B0-12343131768C}" type="pres">
      <dgm:prSet presAssocID="{7C23DED1-E171-4E64-B1DC-05DFB54295F7}" presName="negativeSpace" presStyleCnt="0"/>
      <dgm:spPr/>
    </dgm:pt>
    <dgm:pt modelId="{DE0DE5FA-D14A-45E7-ACD2-49A9DC6C0B44}" type="pres">
      <dgm:prSet presAssocID="{7C23DED1-E171-4E64-B1DC-05DFB54295F7}" presName="childText" presStyleLbl="conFgAcc1" presStyleIdx="0" presStyleCnt="4">
        <dgm:presLayoutVars>
          <dgm:bulletEnabled val="1"/>
        </dgm:presLayoutVars>
      </dgm:prSet>
      <dgm:spPr/>
    </dgm:pt>
    <dgm:pt modelId="{1A5ACFDC-9D83-468B-A805-11C3DC5E44F2}" type="pres">
      <dgm:prSet presAssocID="{1A7AC6A0-0D7A-453E-8022-845A96846EDE}" presName="spaceBetweenRectangles" presStyleCnt="0"/>
      <dgm:spPr/>
    </dgm:pt>
    <dgm:pt modelId="{0054DBEF-DD5A-410C-8253-F1EDC14FE384}" type="pres">
      <dgm:prSet presAssocID="{6B711768-F60B-4538-B683-7B544EE631A0}" presName="parentLin" presStyleCnt="0"/>
      <dgm:spPr/>
    </dgm:pt>
    <dgm:pt modelId="{9EBC9E35-93D7-4A8D-B965-A93DED5199D9}" type="pres">
      <dgm:prSet presAssocID="{6B711768-F60B-4538-B683-7B544EE631A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759B16D-4D85-4B11-B838-9275FAB498D1}" type="pres">
      <dgm:prSet presAssocID="{6B711768-F60B-4538-B683-7B544EE631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47675-BE00-49A9-A074-E29CB27847E7}" type="pres">
      <dgm:prSet presAssocID="{6B711768-F60B-4538-B683-7B544EE631A0}" presName="negativeSpace" presStyleCnt="0"/>
      <dgm:spPr/>
    </dgm:pt>
    <dgm:pt modelId="{414751EC-DDD5-4158-B56C-165E77F23766}" type="pres">
      <dgm:prSet presAssocID="{6B711768-F60B-4538-B683-7B544EE631A0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7CCE5-E174-42F5-A452-00B71A6D1EFF}" type="pres">
      <dgm:prSet presAssocID="{A7AE18D4-50EE-467D-8EF9-620185B8839C}" presName="spaceBetweenRectangles" presStyleCnt="0"/>
      <dgm:spPr/>
    </dgm:pt>
    <dgm:pt modelId="{475C54FC-35AF-4B76-8C2A-95CA825BAA1C}" type="pres">
      <dgm:prSet presAssocID="{34C5620E-C708-4B7C-A7A0-00634F27A4F6}" presName="parentLin" presStyleCnt="0"/>
      <dgm:spPr/>
    </dgm:pt>
    <dgm:pt modelId="{C9D03D9F-1E13-4F8C-89BB-AB504F008D18}" type="pres">
      <dgm:prSet presAssocID="{34C5620E-C708-4B7C-A7A0-00634F27A4F6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616163AC-CB3C-4390-B3A4-8A904EA5C4FF}" type="pres">
      <dgm:prSet presAssocID="{34C5620E-C708-4B7C-A7A0-00634F27A4F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5E5560-5320-48D1-BFDC-678E91CFAA1C}" type="pres">
      <dgm:prSet presAssocID="{34C5620E-C708-4B7C-A7A0-00634F27A4F6}" presName="negativeSpace" presStyleCnt="0"/>
      <dgm:spPr/>
    </dgm:pt>
    <dgm:pt modelId="{6B2550D1-B199-41D9-883F-6281EBC5A4A9}" type="pres">
      <dgm:prSet presAssocID="{34C5620E-C708-4B7C-A7A0-00634F27A4F6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E5D78E-DD1C-4F99-A150-FD187A0FE0F9}" type="pres">
      <dgm:prSet presAssocID="{01949823-C5EA-4CCF-87A5-23817443FCE9}" presName="spaceBetweenRectangles" presStyleCnt="0"/>
      <dgm:spPr/>
    </dgm:pt>
    <dgm:pt modelId="{AE04B828-FCE2-4CAC-A387-37B3D3F86636}" type="pres">
      <dgm:prSet presAssocID="{7D278C4E-24C3-4C60-9606-9B96142BDF18}" presName="parentLin" presStyleCnt="0"/>
      <dgm:spPr/>
    </dgm:pt>
    <dgm:pt modelId="{7DECC941-1466-4231-80D1-0BCEE8D59CE3}" type="pres">
      <dgm:prSet presAssocID="{7D278C4E-24C3-4C60-9606-9B96142BDF18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252D97F8-9184-4D63-A6E4-3C42D971235F}" type="pres">
      <dgm:prSet presAssocID="{7D278C4E-24C3-4C60-9606-9B96142BDF1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D0415-C126-444D-B95B-EA49DD502426}" type="pres">
      <dgm:prSet presAssocID="{7D278C4E-24C3-4C60-9606-9B96142BDF18}" presName="negativeSpace" presStyleCnt="0"/>
      <dgm:spPr/>
    </dgm:pt>
    <dgm:pt modelId="{7C35387F-7A1A-4BCA-959C-ED1FFD43E7F8}" type="pres">
      <dgm:prSet presAssocID="{7D278C4E-24C3-4C60-9606-9B96142BDF18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9A3002-4594-43CA-8F71-E02BA41A827E}" type="presOf" srcId="{34C5620E-C708-4B7C-A7A0-00634F27A4F6}" destId="{C9D03D9F-1E13-4F8C-89BB-AB504F008D18}" srcOrd="0" destOrd="0" presId="urn:microsoft.com/office/officeart/2005/8/layout/list1"/>
    <dgm:cxn modelId="{2010174C-AF41-41D1-A071-23E0D9A68E42}" type="presOf" srcId="{6B711768-F60B-4538-B683-7B544EE631A0}" destId="{0759B16D-4D85-4B11-B838-9275FAB498D1}" srcOrd="1" destOrd="0" presId="urn:microsoft.com/office/officeart/2005/8/layout/list1"/>
    <dgm:cxn modelId="{C31A6C5D-200F-4FEB-A3A3-C516FC5A3D44}" type="presOf" srcId="{EAFA3BF7-A17A-4910-B10B-E067E799FEB3}" destId="{7C35387F-7A1A-4BCA-959C-ED1FFD43E7F8}" srcOrd="0" destOrd="0" presId="urn:microsoft.com/office/officeart/2005/8/layout/list1"/>
    <dgm:cxn modelId="{E8E3FDB3-5304-4D3F-A4C2-5E4531EF7B7A}" srcId="{61F61B19-0A4F-42DC-8178-D39EA0DD6A90}" destId="{7D278C4E-24C3-4C60-9606-9B96142BDF18}" srcOrd="3" destOrd="0" parTransId="{DAA525F3-A1DE-46A2-AA06-0CB30B7E2EA6}" sibTransId="{5467BC3F-625E-4C7E-BD41-105D9C480371}"/>
    <dgm:cxn modelId="{57365A76-18D6-4F4A-922C-6E4F9F71E9FA}" type="presOf" srcId="{5F6D19F2-39B3-4030-8F1B-F28146B2F886}" destId="{414751EC-DDD5-4158-B56C-165E77F23766}" srcOrd="0" destOrd="0" presId="urn:microsoft.com/office/officeart/2005/8/layout/list1"/>
    <dgm:cxn modelId="{1937A74A-3C0C-46C0-B22C-1375B890D58C}" srcId="{61F61B19-0A4F-42DC-8178-D39EA0DD6A90}" destId="{6B711768-F60B-4538-B683-7B544EE631A0}" srcOrd="1" destOrd="0" parTransId="{7D260B6A-5343-4862-BD95-0C75CF207780}" sibTransId="{A7AE18D4-50EE-467D-8EF9-620185B8839C}"/>
    <dgm:cxn modelId="{72DDCF74-759C-45BC-BE30-61B25A2DC10C}" srcId="{34C5620E-C708-4B7C-A7A0-00634F27A4F6}" destId="{CA1EDF44-A851-4D97-A180-59864095BB13}" srcOrd="0" destOrd="0" parTransId="{81569DE4-7392-4223-887C-E634A26E2930}" sibTransId="{B26CAC25-0EE5-4D99-8D31-F646393D5ED4}"/>
    <dgm:cxn modelId="{9E211477-75C4-4EC0-89A4-5F70DEB0DC55}" type="presOf" srcId="{6B711768-F60B-4538-B683-7B544EE631A0}" destId="{9EBC9E35-93D7-4A8D-B965-A93DED5199D9}" srcOrd="0" destOrd="0" presId="urn:microsoft.com/office/officeart/2005/8/layout/list1"/>
    <dgm:cxn modelId="{ED098E10-963D-43BF-ADE0-66EF68C39B97}" type="presOf" srcId="{7C23DED1-E171-4E64-B1DC-05DFB54295F7}" destId="{31D917CC-CCC4-4A76-9491-B72718419C66}" srcOrd="0" destOrd="0" presId="urn:microsoft.com/office/officeart/2005/8/layout/list1"/>
    <dgm:cxn modelId="{47645AC9-009A-45DA-A5C6-683AF651014F}" type="presOf" srcId="{7D278C4E-24C3-4C60-9606-9B96142BDF18}" destId="{252D97F8-9184-4D63-A6E4-3C42D971235F}" srcOrd="1" destOrd="0" presId="urn:microsoft.com/office/officeart/2005/8/layout/list1"/>
    <dgm:cxn modelId="{A3FD2052-EA31-4512-8807-5DF6383AE545}" type="presOf" srcId="{7C23DED1-E171-4E64-B1DC-05DFB54295F7}" destId="{16E18695-373D-4B94-ACBF-8B3DD37EE9E3}" srcOrd="1" destOrd="0" presId="urn:microsoft.com/office/officeart/2005/8/layout/list1"/>
    <dgm:cxn modelId="{90E50841-8C83-4E68-9C86-2ADC7C87A6C5}" type="presOf" srcId="{CA1EDF44-A851-4D97-A180-59864095BB13}" destId="{6B2550D1-B199-41D9-883F-6281EBC5A4A9}" srcOrd="0" destOrd="0" presId="urn:microsoft.com/office/officeart/2005/8/layout/list1"/>
    <dgm:cxn modelId="{E2C6D662-BA5A-452C-B597-895FEBA37151}" type="presOf" srcId="{61F61B19-0A4F-42DC-8178-D39EA0DD6A90}" destId="{432E43F9-8E03-4758-9B28-8B7704FEF91E}" srcOrd="0" destOrd="0" presId="urn:microsoft.com/office/officeart/2005/8/layout/list1"/>
    <dgm:cxn modelId="{328C3D50-89A0-4F04-AFD3-9E0790C701D2}" srcId="{7D278C4E-24C3-4C60-9606-9B96142BDF18}" destId="{EAFA3BF7-A17A-4910-B10B-E067E799FEB3}" srcOrd="0" destOrd="0" parTransId="{3F86650F-F447-4485-B072-F26FA818E34E}" sibTransId="{73961921-B23F-4700-B902-FAD7A912E258}"/>
    <dgm:cxn modelId="{3456ED95-242C-4336-998D-E6A149CE51DD}" type="presOf" srcId="{34C5620E-C708-4B7C-A7A0-00634F27A4F6}" destId="{616163AC-CB3C-4390-B3A4-8A904EA5C4FF}" srcOrd="1" destOrd="0" presId="urn:microsoft.com/office/officeart/2005/8/layout/list1"/>
    <dgm:cxn modelId="{BCD05438-6D89-4342-807F-DE9794FE7370}" srcId="{61F61B19-0A4F-42DC-8178-D39EA0DD6A90}" destId="{34C5620E-C708-4B7C-A7A0-00634F27A4F6}" srcOrd="2" destOrd="0" parTransId="{E4C85748-69D4-4510-A9BB-C820369A69F0}" sibTransId="{01949823-C5EA-4CCF-87A5-23817443FCE9}"/>
    <dgm:cxn modelId="{8ACC4AA9-4D8B-49E4-8CC9-CA8B1F7740EA}" type="presOf" srcId="{7D278C4E-24C3-4C60-9606-9B96142BDF18}" destId="{7DECC941-1466-4231-80D1-0BCEE8D59CE3}" srcOrd="0" destOrd="0" presId="urn:microsoft.com/office/officeart/2005/8/layout/list1"/>
    <dgm:cxn modelId="{DFB7B49E-03F8-489E-82F0-0202DAA7572F}" srcId="{61F61B19-0A4F-42DC-8178-D39EA0DD6A90}" destId="{7C23DED1-E171-4E64-B1DC-05DFB54295F7}" srcOrd="0" destOrd="0" parTransId="{74F15F25-2C8D-43EF-A821-939483F6E180}" sibTransId="{1A7AC6A0-0D7A-453E-8022-845A96846EDE}"/>
    <dgm:cxn modelId="{4C10A2B2-6170-4D2B-AECB-EA3AB0946A4E}" srcId="{6B711768-F60B-4538-B683-7B544EE631A0}" destId="{5F6D19F2-39B3-4030-8F1B-F28146B2F886}" srcOrd="0" destOrd="0" parTransId="{A52DC358-EA68-4F8F-B740-179F2251AF2E}" sibTransId="{0C165AD4-DEBD-4547-9AA0-2655E19EB2E6}"/>
    <dgm:cxn modelId="{94082471-61E8-4788-89D0-056364A264B8}" type="presParOf" srcId="{432E43F9-8E03-4758-9B28-8B7704FEF91E}" destId="{D0D46979-478E-4725-9DCD-C943A0AE71F4}" srcOrd="0" destOrd="0" presId="urn:microsoft.com/office/officeart/2005/8/layout/list1"/>
    <dgm:cxn modelId="{1C8D3AB9-D8BB-4347-9588-7CAF7EC731FE}" type="presParOf" srcId="{D0D46979-478E-4725-9DCD-C943A0AE71F4}" destId="{31D917CC-CCC4-4A76-9491-B72718419C66}" srcOrd="0" destOrd="0" presId="urn:microsoft.com/office/officeart/2005/8/layout/list1"/>
    <dgm:cxn modelId="{01B1D3B9-A0F2-4EC0-A3D0-52DE1D05CEC3}" type="presParOf" srcId="{D0D46979-478E-4725-9DCD-C943A0AE71F4}" destId="{16E18695-373D-4B94-ACBF-8B3DD37EE9E3}" srcOrd="1" destOrd="0" presId="urn:microsoft.com/office/officeart/2005/8/layout/list1"/>
    <dgm:cxn modelId="{125C90BA-EE48-423D-91FD-F1F31196EED3}" type="presParOf" srcId="{432E43F9-8E03-4758-9B28-8B7704FEF91E}" destId="{5FB11C1E-2E36-4D5A-92B0-12343131768C}" srcOrd="1" destOrd="0" presId="urn:microsoft.com/office/officeart/2005/8/layout/list1"/>
    <dgm:cxn modelId="{C5D0D32F-E956-4363-A4FA-0C6365ECFC35}" type="presParOf" srcId="{432E43F9-8E03-4758-9B28-8B7704FEF91E}" destId="{DE0DE5FA-D14A-45E7-ACD2-49A9DC6C0B44}" srcOrd="2" destOrd="0" presId="urn:microsoft.com/office/officeart/2005/8/layout/list1"/>
    <dgm:cxn modelId="{3AB5B257-5FB4-4297-B8B6-D080D89B672B}" type="presParOf" srcId="{432E43F9-8E03-4758-9B28-8B7704FEF91E}" destId="{1A5ACFDC-9D83-468B-A805-11C3DC5E44F2}" srcOrd="3" destOrd="0" presId="urn:microsoft.com/office/officeart/2005/8/layout/list1"/>
    <dgm:cxn modelId="{F0E79094-33A4-4614-8BC6-515195ACA425}" type="presParOf" srcId="{432E43F9-8E03-4758-9B28-8B7704FEF91E}" destId="{0054DBEF-DD5A-410C-8253-F1EDC14FE384}" srcOrd="4" destOrd="0" presId="urn:microsoft.com/office/officeart/2005/8/layout/list1"/>
    <dgm:cxn modelId="{850D802D-B032-4AD6-A011-6CF303F4E04B}" type="presParOf" srcId="{0054DBEF-DD5A-410C-8253-F1EDC14FE384}" destId="{9EBC9E35-93D7-4A8D-B965-A93DED5199D9}" srcOrd="0" destOrd="0" presId="urn:microsoft.com/office/officeart/2005/8/layout/list1"/>
    <dgm:cxn modelId="{F663D82F-0970-4CFA-839C-03B0CFA44969}" type="presParOf" srcId="{0054DBEF-DD5A-410C-8253-F1EDC14FE384}" destId="{0759B16D-4D85-4B11-B838-9275FAB498D1}" srcOrd="1" destOrd="0" presId="urn:microsoft.com/office/officeart/2005/8/layout/list1"/>
    <dgm:cxn modelId="{2490A232-947A-481B-87EC-2E5A1B936578}" type="presParOf" srcId="{432E43F9-8E03-4758-9B28-8B7704FEF91E}" destId="{6A647675-BE00-49A9-A074-E29CB27847E7}" srcOrd="5" destOrd="0" presId="urn:microsoft.com/office/officeart/2005/8/layout/list1"/>
    <dgm:cxn modelId="{D7708DA1-3345-4841-BC30-A48748040DA6}" type="presParOf" srcId="{432E43F9-8E03-4758-9B28-8B7704FEF91E}" destId="{414751EC-DDD5-4158-B56C-165E77F23766}" srcOrd="6" destOrd="0" presId="urn:microsoft.com/office/officeart/2005/8/layout/list1"/>
    <dgm:cxn modelId="{FA2CC87F-F656-4C2F-91B6-0B2A4B3A686E}" type="presParOf" srcId="{432E43F9-8E03-4758-9B28-8B7704FEF91E}" destId="{F9B7CCE5-E174-42F5-A452-00B71A6D1EFF}" srcOrd="7" destOrd="0" presId="urn:microsoft.com/office/officeart/2005/8/layout/list1"/>
    <dgm:cxn modelId="{A6D11BB4-1945-4A4F-8366-4602B16956FF}" type="presParOf" srcId="{432E43F9-8E03-4758-9B28-8B7704FEF91E}" destId="{475C54FC-35AF-4B76-8C2A-95CA825BAA1C}" srcOrd="8" destOrd="0" presId="urn:microsoft.com/office/officeart/2005/8/layout/list1"/>
    <dgm:cxn modelId="{2D84E00B-72F7-45B6-A3E4-D9299F08E3B8}" type="presParOf" srcId="{475C54FC-35AF-4B76-8C2A-95CA825BAA1C}" destId="{C9D03D9F-1E13-4F8C-89BB-AB504F008D18}" srcOrd="0" destOrd="0" presId="urn:microsoft.com/office/officeart/2005/8/layout/list1"/>
    <dgm:cxn modelId="{D14373FA-7EBF-4646-97D1-FE733643A5B4}" type="presParOf" srcId="{475C54FC-35AF-4B76-8C2A-95CA825BAA1C}" destId="{616163AC-CB3C-4390-B3A4-8A904EA5C4FF}" srcOrd="1" destOrd="0" presId="urn:microsoft.com/office/officeart/2005/8/layout/list1"/>
    <dgm:cxn modelId="{48DD1E81-7D36-4304-B165-0BA218096230}" type="presParOf" srcId="{432E43F9-8E03-4758-9B28-8B7704FEF91E}" destId="{DD5E5560-5320-48D1-BFDC-678E91CFAA1C}" srcOrd="9" destOrd="0" presId="urn:microsoft.com/office/officeart/2005/8/layout/list1"/>
    <dgm:cxn modelId="{ED12417F-02E3-4FE6-8E5B-1DA434F7B26E}" type="presParOf" srcId="{432E43F9-8E03-4758-9B28-8B7704FEF91E}" destId="{6B2550D1-B199-41D9-883F-6281EBC5A4A9}" srcOrd="10" destOrd="0" presId="urn:microsoft.com/office/officeart/2005/8/layout/list1"/>
    <dgm:cxn modelId="{93566D53-E6A8-4FAC-8862-DD7766ABA04F}" type="presParOf" srcId="{432E43F9-8E03-4758-9B28-8B7704FEF91E}" destId="{51E5D78E-DD1C-4F99-A150-FD187A0FE0F9}" srcOrd="11" destOrd="0" presId="urn:microsoft.com/office/officeart/2005/8/layout/list1"/>
    <dgm:cxn modelId="{A0A0E043-8659-444F-8AA1-45E5969A26E0}" type="presParOf" srcId="{432E43F9-8E03-4758-9B28-8B7704FEF91E}" destId="{AE04B828-FCE2-4CAC-A387-37B3D3F86636}" srcOrd="12" destOrd="0" presId="urn:microsoft.com/office/officeart/2005/8/layout/list1"/>
    <dgm:cxn modelId="{63394D59-6009-4542-8FF2-AB18D0EDB393}" type="presParOf" srcId="{AE04B828-FCE2-4CAC-A387-37B3D3F86636}" destId="{7DECC941-1466-4231-80D1-0BCEE8D59CE3}" srcOrd="0" destOrd="0" presId="urn:microsoft.com/office/officeart/2005/8/layout/list1"/>
    <dgm:cxn modelId="{FB676E25-8CE3-47EC-A0DF-5BBAA5D60B56}" type="presParOf" srcId="{AE04B828-FCE2-4CAC-A387-37B3D3F86636}" destId="{252D97F8-9184-4D63-A6E4-3C42D971235F}" srcOrd="1" destOrd="0" presId="urn:microsoft.com/office/officeart/2005/8/layout/list1"/>
    <dgm:cxn modelId="{EF804F06-52BD-495C-ACD8-01490EC0D774}" type="presParOf" srcId="{432E43F9-8E03-4758-9B28-8B7704FEF91E}" destId="{840D0415-C126-444D-B95B-EA49DD502426}" srcOrd="13" destOrd="0" presId="urn:microsoft.com/office/officeart/2005/8/layout/list1"/>
    <dgm:cxn modelId="{D9E62095-E2BB-45FC-A047-9D0B56F8ECAE}" type="presParOf" srcId="{432E43F9-8E03-4758-9B28-8B7704FEF91E}" destId="{7C35387F-7A1A-4BCA-959C-ED1FFD43E7F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F460CDB-411A-4C88-9722-26BA274E4F0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BE824C8-1E30-4AAC-839C-220600574C6F}">
      <dgm:prSet/>
      <dgm:spPr/>
      <dgm:t>
        <a:bodyPr/>
        <a:lstStyle/>
        <a:p>
          <a:r>
            <a:rPr lang="en-US"/>
            <a:t>Facilitator/moderator leads the conversation </a:t>
          </a:r>
        </a:p>
      </dgm:t>
    </dgm:pt>
    <dgm:pt modelId="{A4EBF14E-A02F-461F-A22B-1E5B14CBD428}" type="parTrans" cxnId="{47993AFA-F576-4248-9ECC-4A7056574759}">
      <dgm:prSet/>
      <dgm:spPr/>
      <dgm:t>
        <a:bodyPr/>
        <a:lstStyle/>
        <a:p>
          <a:endParaRPr lang="en-US"/>
        </a:p>
      </dgm:t>
    </dgm:pt>
    <dgm:pt modelId="{3E87F796-65F2-4E19-84B9-D11480F89166}" type="sibTrans" cxnId="{47993AFA-F576-4248-9ECC-4A7056574759}">
      <dgm:prSet/>
      <dgm:spPr/>
      <dgm:t>
        <a:bodyPr/>
        <a:lstStyle/>
        <a:p>
          <a:endParaRPr lang="en-US"/>
        </a:p>
      </dgm:t>
    </dgm:pt>
    <dgm:pt modelId="{75083971-F0F0-4954-8F22-3DEA90882543}">
      <dgm:prSet/>
      <dgm:spPr/>
      <dgm:t>
        <a:bodyPr/>
        <a:lstStyle/>
        <a:p>
          <a:r>
            <a:rPr lang="en-US"/>
            <a:t>Goal is to stimulate conversation, not ask each person individual questions</a:t>
          </a:r>
        </a:p>
      </dgm:t>
    </dgm:pt>
    <dgm:pt modelId="{224E9163-7952-4B55-91A2-DBE484EBF1E9}" type="parTrans" cxnId="{1A515786-AC79-46FB-ACA5-A4E22E3E69D1}">
      <dgm:prSet/>
      <dgm:spPr/>
      <dgm:t>
        <a:bodyPr/>
        <a:lstStyle/>
        <a:p>
          <a:endParaRPr lang="en-US"/>
        </a:p>
      </dgm:t>
    </dgm:pt>
    <dgm:pt modelId="{5389CE8E-4EFD-499D-AE9D-6BBA9213862D}" type="sibTrans" cxnId="{1A515786-AC79-46FB-ACA5-A4E22E3E69D1}">
      <dgm:prSet/>
      <dgm:spPr/>
      <dgm:t>
        <a:bodyPr/>
        <a:lstStyle/>
        <a:p>
          <a:endParaRPr lang="en-US"/>
        </a:p>
      </dgm:t>
    </dgm:pt>
    <dgm:pt modelId="{142C69CE-F3D7-4300-9202-132F2BF74A25}">
      <dgm:prSet/>
      <dgm:spPr/>
      <dgm:t>
        <a:bodyPr/>
        <a:lstStyle/>
        <a:p>
          <a:r>
            <a:rPr lang="en-US"/>
            <a:t>Responsible for explaining the expectations for communication</a:t>
          </a:r>
        </a:p>
      </dgm:t>
    </dgm:pt>
    <dgm:pt modelId="{F19644E9-093B-4390-B8C3-4160500E8F9F}" type="parTrans" cxnId="{E3B11E02-D800-4E39-A2CB-C2AF23709E9B}">
      <dgm:prSet/>
      <dgm:spPr/>
      <dgm:t>
        <a:bodyPr/>
        <a:lstStyle/>
        <a:p>
          <a:endParaRPr lang="en-US"/>
        </a:p>
      </dgm:t>
    </dgm:pt>
    <dgm:pt modelId="{36EC90A2-EA5F-4073-8B2F-1A933ADC891A}" type="sibTrans" cxnId="{E3B11E02-D800-4E39-A2CB-C2AF23709E9B}">
      <dgm:prSet/>
      <dgm:spPr/>
      <dgm:t>
        <a:bodyPr/>
        <a:lstStyle/>
        <a:p>
          <a:endParaRPr lang="en-US"/>
        </a:p>
      </dgm:t>
    </dgm:pt>
    <dgm:pt modelId="{678F0AC1-78C1-4C4C-A67E-74FF8E062741}">
      <dgm:prSet/>
      <dgm:spPr/>
      <dgm:t>
        <a:bodyPr/>
        <a:lstStyle/>
        <a:p>
          <a:r>
            <a:rPr lang="en-US"/>
            <a:t>Reflect back what’s being discussed and ask for opinions on statements</a:t>
          </a:r>
        </a:p>
      </dgm:t>
    </dgm:pt>
    <dgm:pt modelId="{E9DBAC59-68C5-44CF-B35B-578ACE82E76D}" type="parTrans" cxnId="{67E40BBE-FD91-448E-9ACA-7F3E6747F97F}">
      <dgm:prSet/>
      <dgm:spPr/>
      <dgm:t>
        <a:bodyPr/>
        <a:lstStyle/>
        <a:p>
          <a:endParaRPr lang="en-US"/>
        </a:p>
      </dgm:t>
    </dgm:pt>
    <dgm:pt modelId="{75B3AEDF-337C-438E-93AF-BCE1872FC0BA}" type="sibTrans" cxnId="{67E40BBE-FD91-448E-9ACA-7F3E6747F97F}">
      <dgm:prSet/>
      <dgm:spPr/>
      <dgm:t>
        <a:bodyPr/>
        <a:lstStyle/>
        <a:p>
          <a:endParaRPr lang="en-US"/>
        </a:p>
      </dgm:t>
    </dgm:pt>
    <dgm:pt modelId="{2233CD2E-7671-4083-95A2-85BC326DDA01}">
      <dgm:prSet/>
      <dgm:spPr/>
      <dgm:t>
        <a:bodyPr/>
        <a:lstStyle/>
        <a:p>
          <a:r>
            <a:rPr lang="en-US"/>
            <a:t>Should not focus on taking notes – note taker should be recruited if possible</a:t>
          </a:r>
        </a:p>
      </dgm:t>
    </dgm:pt>
    <dgm:pt modelId="{03755CC6-27FD-4E74-B75E-6300A251147D}" type="parTrans" cxnId="{0A90DC7A-1F5A-4E65-97A7-8EB0D19E6353}">
      <dgm:prSet/>
      <dgm:spPr/>
      <dgm:t>
        <a:bodyPr/>
        <a:lstStyle/>
        <a:p>
          <a:endParaRPr lang="en-US"/>
        </a:p>
      </dgm:t>
    </dgm:pt>
    <dgm:pt modelId="{A05C02E5-3EEE-4636-B2CE-3615041178CA}" type="sibTrans" cxnId="{0A90DC7A-1F5A-4E65-97A7-8EB0D19E6353}">
      <dgm:prSet/>
      <dgm:spPr/>
      <dgm:t>
        <a:bodyPr/>
        <a:lstStyle/>
        <a:p>
          <a:endParaRPr lang="en-US"/>
        </a:p>
      </dgm:t>
    </dgm:pt>
    <dgm:pt modelId="{D28A3B8D-B17E-4AC7-AC84-61DCF24B26BE}" type="pres">
      <dgm:prSet presAssocID="{1F460CDB-411A-4C88-9722-26BA274E4F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A7ACE4-552D-4DAE-8019-452BF0EE3DB9}" type="pres">
      <dgm:prSet presAssocID="{2BE824C8-1E30-4AAC-839C-220600574C6F}" presName="composite" presStyleCnt="0"/>
      <dgm:spPr/>
    </dgm:pt>
    <dgm:pt modelId="{6E3D4AE9-D8CF-4AC2-9584-AF8CFBACD8C9}" type="pres">
      <dgm:prSet presAssocID="{2BE824C8-1E30-4AAC-839C-220600574C6F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E86B2-1A67-4BB4-ABA0-59A9AFD0ABF9}" type="pres">
      <dgm:prSet presAssocID="{2BE824C8-1E30-4AAC-839C-220600574C6F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B11E02-D800-4E39-A2CB-C2AF23709E9B}" srcId="{2BE824C8-1E30-4AAC-839C-220600574C6F}" destId="{142C69CE-F3D7-4300-9202-132F2BF74A25}" srcOrd="1" destOrd="0" parTransId="{F19644E9-093B-4390-B8C3-4160500E8F9F}" sibTransId="{36EC90A2-EA5F-4073-8B2F-1A933ADC891A}"/>
    <dgm:cxn modelId="{CD57FEBE-A042-4397-9286-6EEB84BEA579}" type="presOf" srcId="{2BE824C8-1E30-4AAC-839C-220600574C6F}" destId="{6E3D4AE9-D8CF-4AC2-9584-AF8CFBACD8C9}" srcOrd="0" destOrd="0" presId="urn:microsoft.com/office/officeart/2005/8/layout/hList1"/>
    <dgm:cxn modelId="{67E40BBE-FD91-448E-9ACA-7F3E6747F97F}" srcId="{2BE824C8-1E30-4AAC-839C-220600574C6F}" destId="{678F0AC1-78C1-4C4C-A67E-74FF8E062741}" srcOrd="2" destOrd="0" parTransId="{E9DBAC59-68C5-44CF-B35B-578ACE82E76D}" sibTransId="{75B3AEDF-337C-438E-93AF-BCE1872FC0BA}"/>
    <dgm:cxn modelId="{0A90DC7A-1F5A-4E65-97A7-8EB0D19E6353}" srcId="{2BE824C8-1E30-4AAC-839C-220600574C6F}" destId="{2233CD2E-7671-4083-95A2-85BC326DDA01}" srcOrd="3" destOrd="0" parTransId="{03755CC6-27FD-4E74-B75E-6300A251147D}" sibTransId="{A05C02E5-3EEE-4636-B2CE-3615041178CA}"/>
    <dgm:cxn modelId="{1A515786-AC79-46FB-ACA5-A4E22E3E69D1}" srcId="{2BE824C8-1E30-4AAC-839C-220600574C6F}" destId="{75083971-F0F0-4954-8F22-3DEA90882543}" srcOrd="0" destOrd="0" parTransId="{224E9163-7952-4B55-91A2-DBE484EBF1E9}" sibTransId="{5389CE8E-4EFD-499D-AE9D-6BBA9213862D}"/>
    <dgm:cxn modelId="{A710E75F-7533-431A-A9E1-09EB36EDEEE4}" type="presOf" srcId="{1F460CDB-411A-4C88-9722-26BA274E4F05}" destId="{D28A3B8D-B17E-4AC7-AC84-61DCF24B26BE}" srcOrd="0" destOrd="0" presId="urn:microsoft.com/office/officeart/2005/8/layout/hList1"/>
    <dgm:cxn modelId="{B8A6F328-6BA0-4F58-8BFA-43A6F3FF0BB3}" type="presOf" srcId="{678F0AC1-78C1-4C4C-A67E-74FF8E062741}" destId="{44CE86B2-1A67-4BB4-ABA0-59A9AFD0ABF9}" srcOrd="0" destOrd="2" presId="urn:microsoft.com/office/officeart/2005/8/layout/hList1"/>
    <dgm:cxn modelId="{47993AFA-F576-4248-9ECC-4A7056574759}" srcId="{1F460CDB-411A-4C88-9722-26BA274E4F05}" destId="{2BE824C8-1E30-4AAC-839C-220600574C6F}" srcOrd="0" destOrd="0" parTransId="{A4EBF14E-A02F-461F-A22B-1E5B14CBD428}" sibTransId="{3E87F796-65F2-4E19-84B9-D11480F89166}"/>
    <dgm:cxn modelId="{147C2E50-91C9-479F-AC52-F4F1AF7F6C86}" type="presOf" srcId="{75083971-F0F0-4954-8F22-3DEA90882543}" destId="{44CE86B2-1A67-4BB4-ABA0-59A9AFD0ABF9}" srcOrd="0" destOrd="0" presId="urn:microsoft.com/office/officeart/2005/8/layout/hList1"/>
    <dgm:cxn modelId="{C78C049D-177D-46C6-982F-594229791662}" type="presOf" srcId="{2233CD2E-7671-4083-95A2-85BC326DDA01}" destId="{44CE86B2-1A67-4BB4-ABA0-59A9AFD0ABF9}" srcOrd="0" destOrd="3" presId="urn:microsoft.com/office/officeart/2005/8/layout/hList1"/>
    <dgm:cxn modelId="{B2A88FCC-5029-4D3D-B515-87C8851E30D6}" type="presOf" srcId="{142C69CE-F3D7-4300-9202-132F2BF74A25}" destId="{44CE86B2-1A67-4BB4-ABA0-59A9AFD0ABF9}" srcOrd="0" destOrd="1" presId="urn:microsoft.com/office/officeart/2005/8/layout/hList1"/>
    <dgm:cxn modelId="{A4B30C4B-772D-4662-9C89-7E7A114E9B07}" type="presParOf" srcId="{D28A3B8D-B17E-4AC7-AC84-61DCF24B26BE}" destId="{EBA7ACE4-552D-4DAE-8019-452BF0EE3DB9}" srcOrd="0" destOrd="0" presId="urn:microsoft.com/office/officeart/2005/8/layout/hList1"/>
    <dgm:cxn modelId="{EF625892-1627-410E-83D9-A8827DEA84C9}" type="presParOf" srcId="{EBA7ACE4-552D-4DAE-8019-452BF0EE3DB9}" destId="{6E3D4AE9-D8CF-4AC2-9584-AF8CFBACD8C9}" srcOrd="0" destOrd="0" presId="urn:microsoft.com/office/officeart/2005/8/layout/hList1"/>
    <dgm:cxn modelId="{406F5BB2-D094-4807-BBB3-F4DAEADCE137}" type="presParOf" srcId="{EBA7ACE4-552D-4DAE-8019-452BF0EE3DB9}" destId="{44CE86B2-1A67-4BB4-ABA0-59A9AFD0AB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1037A03-7178-4CEA-80A8-EF4C06EACB66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A52991EE-F3FE-4977-9056-1E22D7C74DC0}">
      <dgm:prSet/>
      <dgm:spPr/>
      <dgm:t>
        <a:bodyPr/>
        <a:lstStyle/>
        <a:p>
          <a:pPr algn="ctr"/>
          <a:r>
            <a:rPr lang="en-US" b="1" dirty="0"/>
            <a:t>Strengths </a:t>
          </a:r>
        </a:p>
      </dgm:t>
    </dgm:pt>
    <dgm:pt modelId="{CC245C19-B024-4B9E-A19F-424E511ED132}" type="parTrans" cxnId="{796B8782-D461-48B9-B542-C804ABBD2D16}">
      <dgm:prSet/>
      <dgm:spPr/>
      <dgm:t>
        <a:bodyPr/>
        <a:lstStyle/>
        <a:p>
          <a:endParaRPr lang="en-US"/>
        </a:p>
      </dgm:t>
    </dgm:pt>
    <dgm:pt modelId="{DD61A9CE-1259-4187-8846-FF7C9DD2D8F2}" type="sibTrans" cxnId="{796B8782-D461-48B9-B542-C804ABBD2D16}">
      <dgm:prSet/>
      <dgm:spPr/>
      <dgm:t>
        <a:bodyPr/>
        <a:lstStyle/>
        <a:p>
          <a:endParaRPr lang="en-US"/>
        </a:p>
      </dgm:t>
    </dgm:pt>
    <dgm:pt modelId="{FAEF3899-5A5A-4B6E-8AA6-15C9DF59AF5D}">
      <dgm:prSet/>
      <dgm:spPr/>
      <dgm:t>
        <a:bodyPr/>
        <a:lstStyle/>
        <a:p>
          <a:pPr algn="l"/>
          <a:r>
            <a:rPr lang="en-US" dirty="0"/>
            <a:t>Yield detailed, in-depth data</a:t>
          </a:r>
        </a:p>
      </dgm:t>
    </dgm:pt>
    <dgm:pt modelId="{0A317BBB-11E3-4E38-BE57-9F74B9A00E16}" type="parTrans" cxnId="{3244624D-E12B-4950-AE01-7A6A5B1784A2}">
      <dgm:prSet/>
      <dgm:spPr/>
      <dgm:t>
        <a:bodyPr/>
        <a:lstStyle/>
        <a:p>
          <a:endParaRPr lang="en-US"/>
        </a:p>
      </dgm:t>
    </dgm:pt>
    <dgm:pt modelId="{A10D6425-282C-4601-91F9-5087B00189F6}" type="sibTrans" cxnId="{3244624D-E12B-4950-AE01-7A6A5B1784A2}">
      <dgm:prSet/>
      <dgm:spPr/>
      <dgm:t>
        <a:bodyPr/>
        <a:lstStyle/>
        <a:p>
          <a:endParaRPr lang="en-US"/>
        </a:p>
      </dgm:t>
    </dgm:pt>
    <dgm:pt modelId="{569D1C33-8CB7-4F50-AF49-31F9CE2B556F}">
      <dgm:prSet/>
      <dgm:spPr/>
      <dgm:t>
        <a:bodyPr/>
        <a:lstStyle/>
        <a:p>
          <a:pPr algn="l"/>
          <a:r>
            <a:rPr lang="en-US"/>
            <a:t>Less time-consuming than one on one interviews</a:t>
          </a:r>
        </a:p>
      </dgm:t>
    </dgm:pt>
    <dgm:pt modelId="{159B3EB1-75C8-4949-B292-EDAF8907FEA2}" type="parTrans" cxnId="{2BC03C91-AB6B-46D9-930E-163800369B56}">
      <dgm:prSet/>
      <dgm:spPr/>
      <dgm:t>
        <a:bodyPr/>
        <a:lstStyle/>
        <a:p>
          <a:endParaRPr lang="en-US"/>
        </a:p>
      </dgm:t>
    </dgm:pt>
    <dgm:pt modelId="{CD6EF6A1-4376-4CCD-9AE2-BB8B3AE8A589}" type="sibTrans" cxnId="{2BC03C91-AB6B-46D9-930E-163800369B56}">
      <dgm:prSet/>
      <dgm:spPr/>
      <dgm:t>
        <a:bodyPr/>
        <a:lstStyle/>
        <a:p>
          <a:endParaRPr lang="en-US"/>
        </a:p>
      </dgm:t>
    </dgm:pt>
    <dgm:pt modelId="{F63DDCED-5486-43C4-A26A-D347DC6C8D96}">
      <dgm:prSet/>
      <dgm:spPr/>
      <dgm:t>
        <a:bodyPr/>
        <a:lstStyle/>
        <a:p>
          <a:pPr algn="l"/>
          <a:r>
            <a:rPr lang="en-US"/>
            <a:t>Useful for studying social processes</a:t>
          </a:r>
        </a:p>
      </dgm:t>
    </dgm:pt>
    <dgm:pt modelId="{B1BC0E3E-3A7A-4F18-9C01-D66A4FF30534}" type="parTrans" cxnId="{21EFD0C5-2AA1-47BB-8AB2-60C84115EE33}">
      <dgm:prSet/>
      <dgm:spPr/>
      <dgm:t>
        <a:bodyPr/>
        <a:lstStyle/>
        <a:p>
          <a:endParaRPr lang="en-US"/>
        </a:p>
      </dgm:t>
    </dgm:pt>
    <dgm:pt modelId="{CD2AFAC0-492D-4722-9FBC-60DE7236DC84}" type="sibTrans" cxnId="{21EFD0C5-2AA1-47BB-8AB2-60C84115EE33}">
      <dgm:prSet/>
      <dgm:spPr/>
      <dgm:t>
        <a:bodyPr/>
        <a:lstStyle/>
        <a:p>
          <a:endParaRPr lang="en-US"/>
        </a:p>
      </dgm:t>
    </dgm:pt>
    <dgm:pt modelId="{E82253BF-9DDF-4650-802D-771512E3725C}">
      <dgm:prSet/>
      <dgm:spPr/>
      <dgm:t>
        <a:bodyPr/>
        <a:lstStyle/>
        <a:p>
          <a:pPr algn="l"/>
          <a:r>
            <a:rPr lang="en-US"/>
            <a:t>Allow researchers to observe body language in addition to self-reports</a:t>
          </a:r>
        </a:p>
      </dgm:t>
    </dgm:pt>
    <dgm:pt modelId="{F49563E1-704A-4A4E-97A7-8526ED105AAD}" type="parTrans" cxnId="{9AD36ADC-72B1-4CFE-9C5E-261C3D69FD25}">
      <dgm:prSet/>
      <dgm:spPr/>
      <dgm:t>
        <a:bodyPr/>
        <a:lstStyle/>
        <a:p>
          <a:endParaRPr lang="en-US"/>
        </a:p>
      </dgm:t>
    </dgm:pt>
    <dgm:pt modelId="{55B8BB80-4068-4C9C-9194-8B92C1E7A612}" type="sibTrans" cxnId="{9AD36ADC-72B1-4CFE-9C5E-261C3D69FD25}">
      <dgm:prSet/>
      <dgm:spPr/>
      <dgm:t>
        <a:bodyPr/>
        <a:lstStyle/>
        <a:p>
          <a:endParaRPr lang="en-US"/>
        </a:p>
      </dgm:t>
    </dgm:pt>
    <dgm:pt modelId="{60C55BBC-913E-426D-B217-1FD5DBBBBB76}">
      <dgm:prSet/>
      <dgm:spPr/>
      <dgm:t>
        <a:bodyPr/>
        <a:lstStyle/>
        <a:p>
          <a:pPr algn="l"/>
          <a:r>
            <a:rPr lang="en-US"/>
            <a:t>Allow researchers to observe interaction between multiple participants </a:t>
          </a:r>
        </a:p>
      </dgm:t>
    </dgm:pt>
    <dgm:pt modelId="{915F4ADE-99E8-4866-9FA8-8B937C6BE775}" type="parTrans" cxnId="{77AC0ED9-7AC0-494B-8CDF-F6C7399D58AB}">
      <dgm:prSet/>
      <dgm:spPr/>
      <dgm:t>
        <a:bodyPr/>
        <a:lstStyle/>
        <a:p>
          <a:endParaRPr lang="en-US"/>
        </a:p>
      </dgm:t>
    </dgm:pt>
    <dgm:pt modelId="{52EFD3D1-242F-4683-A23F-72FA11525FD6}" type="sibTrans" cxnId="{77AC0ED9-7AC0-494B-8CDF-F6C7399D58AB}">
      <dgm:prSet/>
      <dgm:spPr/>
      <dgm:t>
        <a:bodyPr/>
        <a:lstStyle/>
        <a:p>
          <a:endParaRPr lang="en-US"/>
        </a:p>
      </dgm:t>
    </dgm:pt>
    <dgm:pt modelId="{967E5A76-C233-41A0-AFFB-EB47BA09F0A5}">
      <dgm:prSet/>
      <dgm:spPr/>
      <dgm:t>
        <a:bodyPr/>
        <a:lstStyle/>
        <a:p>
          <a:pPr algn="ctr"/>
          <a:r>
            <a:rPr lang="en-US" b="1" dirty="0"/>
            <a:t>Weaknesses</a:t>
          </a:r>
        </a:p>
      </dgm:t>
    </dgm:pt>
    <dgm:pt modelId="{9AE4E28A-55D7-429D-88AC-0F2A88D83C18}" type="parTrans" cxnId="{88B3EF54-7639-4739-BA30-8816C53F1F16}">
      <dgm:prSet/>
      <dgm:spPr/>
      <dgm:t>
        <a:bodyPr/>
        <a:lstStyle/>
        <a:p>
          <a:endParaRPr lang="en-US"/>
        </a:p>
      </dgm:t>
    </dgm:pt>
    <dgm:pt modelId="{3B8940B3-CBC9-42AF-869F-CB3188737252}" type="sibTrans" cxnId="{88B3EF54-7639-4739-BA30-8816C53F1F16}">
      <dgm:prSet/>
      <dgm:spPr/>
      <dgm:t>
        <a:bodyPr/>
        <a:lstStyle/>
        <a:p>
          <a:endParaRPr lang="en-US"/>
        </a:p>
      </dgm:t>
    </dgm:pt>
    <dgm:pt modelId="{9A357CF2-828C-48C3-B639-16FE41AEDEA7}">
      <dgm:prSet/>
      <dgm:spPr/>
      <dgm:t>
        <a:bodyPr/>
        <a:lstStyle/>
        <a:p>
          <a:pPr algn="l"/>
          <a:r>
            <a:rPr lang="en-US" dirty="0"/>
            <a:t>Expensive</a:t>
          </a:r>
        </a:p>
      </dgm:t>
    </dgm:pt>
    <dgm:pt modelId="{ECCE0715-E325-4B74-B95B-A1D47201F35B}" type="parTrans" cxnId="{0033D885-10DE-4839-BCDF-60667B2B3DA9}">
      <dgm:prSet/>
      <dgm:spPr/>
      <dgm:t>
        <a:bodyPr/>
        <a:lstStyle/>
        <a:p>
          <a:endParaRPr lang="en-US"/>
        </a:p>
      </dgm:t>
    </dgm:pt>
    <dgm:pt modelId="{FC173416-728C-450C-9CE6-2A5A013EAC9E}" type="sibTrans" cxnId="{0033D885-10DE-4839-BCDF-60667B2B3DA9}">
      <dgm:prSet/>
      <dgm:spPr/>
      <dgm:t>
        <a:bodyPr/>
        <a:lstStyle/>
        <a:p>
          <a:endParaRPr lang="en-US"/>
        </a:p>
      </dgm:t>
    </dgm:pt>
    <dgm:pt modelId="{8C845032-CDFB-4DC5-A9B9-743E5BD56A20}">
      <dgm:prSet/>
      <dgm:spPr/>
      <dgm:t>
        <a:bodyPr/>
        <a:lstStyle/>
        <a:p>
          <a:pPr algn="l"/>
          <a:r>
            <a:rPr lang="en-US"/>
            <a:t>May be more time-consuming than survey research</a:t>
          </a:r>
        </a:p>
      </dgm:t>
    </dgm:pt>
    <dgm:pt modelId="{261CB7F6-4352-4238-82EC-81C9073EC30D}" type="parTrans" cxnId="{D1EDCF58-EEF1-4554-AD99-9CA0275FC088}">
      <dgm:prSet/>
      <dgm:spPr/>
      <dgm:t>
        <a:bodyPr/>
        <a:lstStyle/>
        <a:p>
          <a:endParaRPr lang="en-US"/>
        </a:p>
      </dgm:t>
    </dgm:pt>
    <dgm:pt modelId="{70A18762-E635-4112-86CF-787DF064ECB2}" type="sibTrans" cxnId="{D1EDCF58-EEF1-4554-AD99-9CA0275FC088}">
      <dgm:prSet/>
      <dgm:spPr/>
      <dgm:t>
        <a:bodyPr/>
        <a:lstStyle/>
        <a:p>
          <a:endParaRPr lang="en-US"/>
        </a:p>
      </dgm:t>
    </dgm:pt>
    <dgm:pt modelId="{76BBAEDF-DB60-4E2F-9BF8-D5070CB276E7}">
      <dgm:prSet/>
      <dgm:spPr/>
      <dgm:t>
        <a:bodyPr/>
        <a:lstStyle/>
        <a:p>
          <a:pPr algn="l"/>
          <a:r>
            <a:rPr lang="en-US"/>
            <a:t>Minority of participants may dominate entire group</a:t>
          </a:r>
        </a:p>
      </dgm:t>
    </dgm:pt>
    <dgm:pt modelId="{74BF9D25-7227-4E94-AC81-9DF93FB09A07}" type="parTrans" cxnId="{4EE32B2F-2D3C-43A9-8E37-E916AC0F9B2A}">
      <dgm:prSet/>
      <dgm:spPr/>
      <dgm:t>
        <a:bodyPr/>
        <a:lstStyle/>
        <a:p>
          <a:endParaRPr lang="en-US"/>
        </a:p>
      </dgm:t>
    </dgm:pt>
    <dgm:pt modelId="{9132E5D3-C4C4-4FB8-B325-0B94E0CC7199}" type="sibTrans" cxnId="{4EE32B2F-2D3C-43A9-8E37-E916AC0F9B2A}">
      <dgm:prSet/>
      <dgm:spPr/>
      <dgm:t>
        <a:bodyPr/>
        <a:lstStyle/>
        <a:p>
          <a:endParaRPr lang="en-US"/>
        </a:p>
      </dgm:t>
    </dgm:pt>
    <dgm:pt modelId="{6A31EDF5-6686-417C-9D88-FF8245080E76}">
      <dgm:prSet/>
      <dgm:spPr/>
      <dgm:t>
        <a:bodyPr/>
        <a:lstStyle/>
        <a:p>
          <a:pPr algn="l"/>
          <a:r>
            <a:rPr lang="en-US"/>
            <a:t>Some participants may not feel comfortable talking in groups</a:t>
          </a:r>
        </a:p>
      </dgm:t>
    </dgm:pt>
    <dgm:pt modelId="{E7B48E4F-ACF1-4D10-A809-3C0369D8DBD4}" type="parTrans" cxnId="{D87403C1-0FA1-4884-9242-3BCF4E1719CF}">
      <dgm:prSet/>
      <dgm:spPr/>
      <dgm:t>
        <a:bodyPr/>
        <a:lstStyle/>
        <a:p>
          <a:endParaRPr lang="en-US"/>
        </a:p>
      </dgm:t>
    </dgm:pt>
    <dgm:pt modelId="{D8691DE8-7153-441A-9E2D-EF230FA39C65}" type="sibTrans" cxnId="{D87403C1-0FA1-4884-9242-3BCF4E1719CF}">
      <dgm:prSet/>
      <dgm:spPr/>
      <dgm:t>
        <a:bodyPr/>
        <a:lstStyle/>
        <a:p>
          <a:endParaRPr lang="en-US"/>
        </a:p>
      </dgm:t>
    </dgm:pt>
    <dgm:pt modelId="{59F09D8A-203B-439E-9BF5-19D14B42B7BE}">
      <dgm:prSet/>
      <dgm:spPr/>
      <dgm:t>
        <a:bodyPr/>
        <a:lstStyle/>
        <a:p>
          <a:pPr algn="l"/>
          <a:r>
            <a:rPr lang="en-US"/>
            <a:t>Cannot ensure confidentiality </a:t>
          </a:r>
        </a:p>
      </dgm:t>
    </dgm:pt>
    <dgm:pt modelId="{1B2E3A1F-08CD-4DA3-B2F5-2BF62FF1B723}" type="parTrans" cxnId="{47DFA58A-11A4-478A-84B3-98B0146EC7FB}">
      <dgm:prSet/>
      <dgm:spPr/>
      <dgm:t>
        <a:bodyPr/>
        <a:lstStyle/>
        <a:p>
          <a:endParaRPr lang="en-US"/>
        </a:p>
      </dgm:t>
    </dgm:pt>
    <dgm:pt modelId="{7AAB8422-80A0-4150-B875-5B52B12EA731}" type="sibTrans" cxnId="{47DFA58A-11A4-478A-84B3-98B0146EC7FB}">
      <dgm:prSet/>
      <dgm:spPr/>
      <dgm:t>
        <a:bodyPr/>
        <a:lstStyle/>
        <a:p>
          <a:endParaRPr lang="en-US"/>
        </a:p>
      </dgm:t>
    </dgm:pt>
    <dgm:pt modelId="{58C696DF-476A-4B38-B7BB-B2D9AA57452C}" type="pres">
      <dgm:prSet presAssocID="{B1037A03-7178-4CEA-80A8-EF4C06EACB6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FC6270-1104-4641-85D5-2B013029C5E4}" type="pres">
      <dgm:prSet presAssocID="{A52991EE-F3FE-4977-9056-1E22D7C74DC0}" presName="circ1" presStyleLbl="vennNode1" presStyleIdx="0" presStyleCnt="2"/>
      <dgm:spPr/>
      <dgm:t>
        <a:bodyPr/>
        <a:lstStyle/>
        <a:p>
          <a:endParaRPr lang="en-US"/>
        </a:p>
      </dgm:t>
    </dgm:pt>
    <dgm:pt modelId="{6D70E0E3-1919-4B8D-B860-1C8E71E5FCA9}" type="pres">
      <dgm:prSet presAssocID="{A52991EE-F3FE-4977-9056-1E22D7C74DC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A374B-251E-409D-9AB9-BFCF9722D65E}" type="pres">
      <dgm:prSet presAssocID="{967E5A76-C233-41A0-AFFB-EB47BA09F0A5}" presName="circ2" presStyleLbl="vennNode1" presStyleIdx="1" presStyleCnt="2"/>
      <dgm:spPr/>
      <dgm:t>
        <a:bodyPr/>
        <a:lstStyle/>
        <a:p>
          <a:endParaRPr lang="en-US"/>
        </a:p>
      </dgm:t>
    </dgm:pt>
    <dgm:pt modelId="{F549E9B3-1F4E-4C82-8BBA-33D8EBC8F9A4}" type="pres">
      <dgm:prSet presAssocID="{967E5A76-C233-41A0-AFFB-EB47BA09F0A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AC0ED9-7AC0-494B-8CDF-F6C7399D58AB}" srcId="{A52991EE-F3FE-4977-9056-1E22D7C74DC0}" destId="{60C55BBC-913E-426D-B217-1FD5DBBBBB76}" srcOrd="4" destOrd="0" parTransId="{915F4ADE-99E8-4866-9FA8-8B937C6BE775}" sibTransId="{52EFD3D1-242F-4683-A23F-72FA11525FD6}"/>
    <dgm:cxn modelId="{2BBA2CF4-7DFF-4317-BAD0-D1AF722043DC}" type="presOf" srcId="{9A357CF2-828C-48C3-B639-16FE41AEDEA7}" destId="{D9CA374B-251E-409D-9AB9-BFCF9722D65E}" srcOrd="0" destOrd="1" presId="urn:microsoft.com/office/officeart/2005/8/layout/venn1"/>
    <dgm:cxn modelId="{2BC03C91-AB6B-46D9-930E-163800369B56}" srcId="{A52991EE-F3FE-4977-9056-1E22D7C74DC0}" destId="{569D1C33-8CB7-4F50-AF49-31F9CE2B556F}" srcOrd="1" destOrd="0" parTransId="{159B3EB1-75C8-4949-B292-EDAF8907FEA2}" sibTransId="{CD6EF6A1-4376-4CCD-9AE2-BB8B3AE8A589}"/>
    <dgm:cxn modelId="{78D72F2C-9207-40BD-A81B-8A76D0899FFE}" type="presOf" srcId="{FAEF3899-5A5A-4B6E-8AA6-15C9DF59AF5D}" destId="{6D70E0E3-1919-4B8D-B860-1C8E71E5FCA9}" srcOrd="1" destOrd="1" presId="urn:microsoft.com/office/officeart/2005/8/layout/venn1"/>
    <dgm:cxn modelId="{5A77C8F9-2A93-4E5E-A41B-BA198BEEE157}" type="presOf" srcId="{6A31EDF5-6686-417C-9D88-FF8245080E76}" destId="{D9CA374B-251E-409D-9AB9-BFCF9722D65E}" srcOrd="0" destOrd="4" presId="urn:microsoft.com/office/officeart/2005/8/layout/venn1"/>
    <dgm:cxn modelId="{2730B1F5-620E-464A-B973-A57A59986FD5}" type="presOf" srcId="{F63DDCED-5486-43C4-A26A-D347DC6C8D96}" destId="{3DFC6270-1104-4641-85D5-2B013029C5E4}" srcOrd="0" destOrd="3" presId="urn:microsoft.com/office/officeart/2005/8/layout/venn1"/>
    <dgm:cxn modelId="{F2F80264-5E16-44A7-B03F-A008B9C78E81}" type="presOf" srcId="{A52991EE-F3FE-4977-9056-1E22D7C74DC0}" destId="{3DFC6270-1104-4641-85D5-2B013029C5E4}" srcOrd="0" destOrd="0" presId="urn:microsoft.com/office/officeart/2005/8/layout/venn1"/>
    <dgm:cxn modelId="{D45C78C2-D58D-4D64-AC61-CF8425653363}" type="presOf" srcId="{8C845032-CDFB-4DC5-A9B9-743E5BD56A20}" destId="{D9CA374B-251E-409D-9AB9-BFCF9722D65E}" srcOrd="0" destOrd="2" presId="urn:microsoft.com/office/officeart/2005/8/layout/venn1"/>
    <dgm:cxn modelId="{9AD36ADC-72B1-4CFE-9C5E-261C3D69FD25}" srcId="{A52991EE-F3FE-4977-9056-1E22D7C74DC0}" destId="{E82253BF-9DDF-4650-802D-771512E3725C}" srcOrd="3" destOrd="0" parTransId="{F49563E1-704A-4A4E-97A7-8526ED105AAD}" sibTransId="{55B8BB80-4068-4C9C-9194-8B92C1E7A612}"/>
    <dgm:cxn modelId="{F5D31EAD-F655-4094-8FD1-46E945AEF11F}" type="presOf" srcId="{9A357CF2-828C-48C3-B639-16FE41AEDEA7}" destId="{F549E9B3-1F4E-4C82-8BBA-33D8EBC8F9A4}" srcOrd="1" destOrd="1" presId="urn:microsoft.com/office/officeart/2005/8/layout/venn1"/>
    <dgm:cxn modelId="{EEF3E36C-CD19-4A7E-93A8-77238E5019FD}" type="presOf" srcId="{E82253BF-9DDF-4650-802D-771512E3725C}" destId="{3DFC6270-1104-4641-85D5-2B013029C5E4}" srcOrd="0" destOrd="4" presId="urn:microsoft.com/office/officeart/2005/8/layout/venn1"/>
    <dgm:cxn modelId="{DA3B3A65-B222-4F70-8376-7A318D026FA2}" type="presOf" srcId="{E82253BF-9DDF-4650-802D-771512E3725C}" destId="{6D70E0E3-1919-4B8D-B860-1C8E71E5FCA9}" srcOrd="1" destOrd="4" presId="urn:microsoft.com/office/officeart/2005/8/layout/venn1"/>
    <dgm:cxn modelId="{A5AE00B9-BFBA-4007-8FE4-9FAB13BE0623}" type="presOf" srcId="{59F09D8A-203B-439E-9BF5-19D14B42B7BE}" destId="{D9CA374B-251E-409D-9AB9-BFCF9722D65E}" srcOrd="0" destOrd="5" presId="urn:microsoft.com/office/officeart/2005/8/layout/venn1"/>
    <dgm:cxn modelId="{17A0AFA8-17F1-4E0A-BF21-A0C5B79F815A}" type="presOf" srcId="{A52991EE-F3FE-4977-9056-1E22D7C74DC0}" destId="{6D70E0E3-1919-4B8D-B860-1C8E71E5FCA9}" srcOrd="1" destOrd="0" presId="urn:microsoft.com/office/officeart/2005/8/layout/venn1"/>
    <dgm:cxn modelId="{6207B41E-2617-499A-865B-5327CE59F5E0}" type="presOf" srcId="{76BBAEDF-DB60-4E2F-9BF8-D5070CB276E7}" destId="{F549E9B3-1F4E-4C82-8BBA-33D8EBC8F9A4}" srcOrd="1" destOrd="3" presId="urn:microsoft.com/office/officeart/2005/8/layout/venn1"/>
    <dgm:cxn modelId="{88B3EF54-7639-4739-BA30-8816C53F1F16}" srcId="{B1037A03-7178-4CEA-80A8-EF4C06EACB66}" destId="{967E5A76-C233-41A0-AFFB-EB47BA09F0A5}" srcOrd="1" destOrd="0" parTransId="{9AE4E28A-55D7-429D-88AC-0F2A88D83C18}" sibTransId="{3B8940B3-CBC9-42AF-869F-CB3188737252}"/>
    <dgm:cxn modelId="{3244624D-E12B-4950-AE01-7A6A5B1784A2}" srcId="{A52991EE-F3FE-4977-9056-1E22D7C74DC0}" destId="{FAEF3899-5A5A-4B6E-8AA6-15C9DF59AF5D}" srcOrd="0" destOrd="0" parTransId="{0A317BBB-11E3-4E38-BE57-9F74B9A00E16}" sibTransId="{A10D6425-282C-4601-91F9-5087B00189F6}"/>
    <dgm:cxn modelId="{4EE32B2F-2D3C-43A9-8E37-E916AC0F9B2A}" srcId="{967E5A76-C233-41A0-AFFB-EB47BA09F0A5}" destId="{76BBAEDF-DB60-4E2F-9BF8-D5070CB276E7}" srcOrd="2" destOrd="0" parTransId="{74BF9D25-7227-4E94-AC81-9DF93FB09A07}" sibTransId="{9132E5D3-C4C4-4FB8-B325-0B94E0CC7199}"/>
    <dgm:cxn modelId="{BA7DAD2D-619B-4F05-80C0-C5EDF02B6477}" type="presOf" srcId="{967E5A76-C233-41A0-AFFB-EB47BA09F0A5}" destId="{F549E9B3-1F4E-4C82-8BBA-33D8EBC8F9A4}" srcOrd="1" destOrd="0" presId="urn:microsoft.com/office/officeart/2005/8/layout/venn1"/>
    <dgm:cxn modelId="{7C1108E0-38C9-4FA9-A34D-942B4B19D9FE}" type="presOf" srcId="{F63DDCED-5486-43C4-A26A-D347DC6C8D96}" destId="{6D70E0E3-1919-4B8D-B860-1C8E71E5FCA9}" srcOrd="1" destOrd="3" presId="urn:microsoft.com/office/officeart/2005/8/layout/venn1"/>
    <dgm:cxn modelId="{6702A4AD-B91B-44D8-BC17-ED78F63AD568}" type="presOf" srcId="{569D1C33-8CB7-4F50-AF49-31F9CE2B556F}" destId="{3DFC6270-1104-4641-85D5-2B013029C5E4}" srcOrd="0" destOrd="2" presId="urn:microsoft.com/office/officeart/2005/8/layout/venn1"/>
    <dgm:cxn modelId="{CEFBAC89-7A2D-465E-950D-93FF24369626}" type="presOf" srcId="{60C55BBC-913E-426D-B217-1FD5DBBBBB76}" destId="{6D70E0E3-1919-4B8D-B860-1C8E71E5FCA9}" srcOrd="1" destOrd="5" presId="urn:microsoft.com/office/officeart/2005/8/layout/venn1"/>
    <dgm:cxn modelId="{796B8782-D461-48B9-B542-C804ABBD2D16}" srcId="{B1037A03-7178-4CEA-80A8-EF4C06EACB66}" destId="{A52991EE-F3FE-4977-9056-1E22D7C74DC0}" srcOrd="0" destOrd="0" parTransId="{CC245C19-B024-4B9E-A19F-424E511ED132}" sibTransId="{DD61A9CE-1259-4187-8846-FF7C9DD2D8F2}"/>
    <dgm:cxn modelId="{B4042B99-2C99-4CAD-949A-AAB7D89CE5E4}" type="presOf" srcId="{B1037A03-7178-4CEA-80A8-EF4C06EACB66}" destId="{58C696DF-476A-4B38-B7BB-B2D9AA57452C}" srcOrd="0" destOrd="0" presId="urn:microsoft.com/office/officeart/2005/8/layout/venn1"/>
    <dgm:cxn modelId="{0033D885-10DE-4839-BCDF-60667B2B3DA9}" srcId="{967E5A76-C233-41A0-AFFB-EB47BA09F0A5}" destId="{9A357CF2-828C-48C3-B639-16FE41AEDEA7}" srcOrd="0" destOrd="0" parTransId="{ECCE0715-E325-4B74-B95B-A1D47201F35B}" sibTransId="{FC173416-728C-450C-9CE6-2A5A013EAC9E}"/>
    <dgm:cxn modelId="{66552E66-C709-4A21-B166-03578C7AEA4A}" type="presOf" srcId="{60C55BBC-913E-426D-B217-1FD5DBBBBB76}" destId="{3DFC6270-1104-4641-85D5-2B013029C5E4}" srcOrd="0" destOrd="5" presId="urn:microsoft.com/office/officeart/2005/8/layout/venn1"/>
    <dgm:cxn modelId="{0FBEC4A0-8A99-47DB-BB84-0E63E7720436}" type="presOf" srcId="{967E5A76-C233-41A0-AFFB-EB47BA09F0A5}" destId="{D9CA374B-251E-409D-9AB9-BFCF9722D65E}" srcOrd="0" destOrd="0" presId="urn:microsoft.com/office/officeart/2005/8/layout/venn1"/>
    <dgm:cxn modelId="{122DAE25-39FA-4AF7-B573-41355C0CEB69}" type="presOf" srcId="{59F09D8A-203B-439E-9BF5-19D14B42B7BE}" destId="{F549E9B3-1F4E-4C82-8BBA-33D8EBC8F9A4}" srcOrd="1" destOrd="5" presId="urn:microsoft.com/office/officeart/2005/8/layout/venn1"/>
    <dgm:cxn modelId="{6D3D8DC3-EBBD-4881-9098-24F1648E9840}" type="presOf" srcId="{569D1C33-8CB7-4F50-AF49-31F9CE2B556F}" destId="{6D70E0E3-1919-4B8D-B860-1C8E71E5FCA9}" srcOrd="1" destOrd="2" presId="urn:microsoft.com/office/officeart/2005/8/layout/venn1"/>
    <dgm:cxn modelId="{21EFD0C5-2AA1-47BB-8AB2-60C84115EE33}" srcId="{A52991EE-F3FE-4977-9056-1E22D7C74DC0}" destId="{F63DDCED-5486-43C4-A26A-D347DC6C8D96}" srcOrd="2" destOrd="0" parTransId="{B1BC0E3E-3A7A-4F18-9C01-D66A4FF30534}" sibTransId="{CD2AFAC0-492D-4722-9FBC-60DE7236DC84}"/>
    <dgm:cxn modelId="{F0B0A436-B32A-42A5-8E51-CD417DC020B9}" type="presOf" srcId="{FAEF3899-5A5A-4B6E-8AA6-15C9DF59AF5D}" destId="{3DFC6270-1104-4641-85D5-2B013029C5E4}" srcOrd="0" destOrd="1" presId="urn:microsoft.com/office/officeart/2005/8/layout/venn1"/>
    <dgm:cxn modelId="{D1EDCF58-EEF1-4554-AD99-9CA0275FC088}" srcId="{967E5A76-C233-41A0-AFFB-EB47BA09F0A5}" destId="{8C845032-CDFB-4DC5-A9B9-743E5BD56A20}" srcOrd="1" destOrd="0" parTransId="{261CB7F6-4352-4238-82EC-81C9073EC30D}" sibTransId="{70A18762-E635-4112-86CF-787DF064ECB2}"/>
    <dgm:cxn modelId="{24EF2070-85A0-419F-AE31-AA3BB2F5F7BD}" type="presOf" srcId="{6A31EDF5-6686-417C-9D88-FF8245080E76}" destId="{F549E9B3-1F4E-4C82-8BBA-33D8EBC8F9A4}" srcOrd="1" destOrd="4" presId="urn:microsoft.com/office/officeart/2005/8/layout/venn1"/>
    <dgm:cxn modelId="{47DFA58A-11A4-478A-84B3-98B0146EC7FB}" srcId="{967E5A76-C233-41A0-AFFB-EB47BA09F0A5}" destId="{59F09D8A-203B-439E-9BF5-19D14B42B7BE}" srcOrd="4" destOrd="0" parTransId="{1B2E3A1F-08CD-4DA3-B2F5-2BF62FF1B723}" sibTransId="{7AAB8422-80A0-4150-B875-5B52B12EA731}"/>
    <dgm:cxn modelId="{131771F1-B9FB-4A69-8A01-7AA4055A63B4}" type="presOf" srcId="{8C845032-CDFB-4DC5-A9B9-743E5BD56A20}" destId="{F549E9B3-1F4E-4C82-8BBA-33D8EBC8F9A4}" srcOrd="1" destOrd="2" presId="urn:microsoft.com/office/officeart/2005/8/layout/venn1"/>
    <dgm:cxn modelId="{352211E5-15ED-47D5-BF91-47EE957262E3}" type="presOf" srcId="{76BBAEDF-DB60-4E2F-9BF8-D5070CB276E7}" destId="{D9CA374B-251E-409D-9AB9-BFCF9722D65E}" srcOrd="0" destOrd="3" presId="urn:microsoft.com/office/officeart/2005/8/layout/venn1"/>
    <dgm:cxn modelId="{D87403C1-0FA1-4884-9242-3BCF4E1719CF}" srcId="{967E5A76-C233-41A0-AFFB-EB47BA09F0A5}" destId="{6A31EDF5-6686-417C-9D88-FF8245080E76}" srcOrd="3" destOrd="0" parTransId="{E7B48E4F-ACF1-4D10-A809-3C0369D8DBD4}" sibTransId="{D8691DE8-7153-441A-9E2D-EF230FA39C65}"/>
    <dgm:cxn modelId="{AACD4509-0341-4DAB-88DC-0A3C79B0061C}" type="presParOf" srcId="{58C696DF-476A-4B38-B7BB-B2D9AA57452C}" destId="{3DFC6270-1104-4641-85D5-2B013029C5E4}" srcOrd="0" destOrd="0" presId="urn:microsoft.com/office/officeart/2005/8/layout/venn1"/>
    <dgm:cxn modelId="{716328D3-E3B8-4545-BC37-88D6DE90D091}" type="presParOf" srcId="{58C696DF-476A-4B38-B7BB-B2D9AA57452C}" destId="{6D70E0E3-1919-4B8D-B860-1C8E71E5FCA9}" srcOrd="1" destOrd="0" presId="urn:microsoft.com/office/officeart/2005/8/layout/venn1"/>
    <dgm:cxn modelId="{51B38414-F91F-4DE2-8195-30856796837B}" type="presParOf" srcId="{58C696DF-476A-4B38-B7BB-B2D9AA57452C}" destId="{D9CA374B-251E-409D-9AB9-BFCF9722D65E}" srcOrd="2" destOrd="0" presId="urn:microsoft.com/office/officeart/2005/8/layout/venn1"/>
    <dgm:cxn modelId="{C8692F08-DC73-45AA-A272-BCFBB6006CC1}" type="presParOf" srcId="{58C696DF-476A-4B38-B7BB-B2D9AA57452C}" destId="{F549E9B3-1F4E-4C82-8BBA-33D8EBC8F9A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1796ED2-07D9-46EC-A9B7-5DFD38624445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371BEBE-9838-40B9-8273-3F8694E66DC3}">
      <dgm:prSet/>
      <dgm:spPr/>
      <dgm:t>
        <a:bodyPr/>
        <a:lstStyle/>
        <a:p>
          <a:r>
            <a:rPr lang="en-US" dirty="0"/>
            <a:t>Transcript- Written copy of the recording </a:t>
          </a:r>
        </a:p>
      </dgm:t>
    </dgm:pt>
    <dgm:pt modelId="{503C66E4-C2B1-4EA1-825D-0B0735B69937}" type="parTrans" cxnId="{AB441A51-1156-4BC9-8107-B8C76CBA18B8}">
      <dgm:prSet/>
      <dgm:spPr/>
      <dgm:t>
        <a:bodyPr/>
        <a:lstStyle/>
        <a:p>
          <a:endParaRPr lang="en-US"/>
        </a:p>
      </dgm:t>
    </dgm:pt>
    <dgm:pt modelId="{18C5BEE9-2F3C-4024-B861-D1DEC498A298}" type="sibTrans" cxnId="{AB441A51-1156-4BC9-8107-B8C76CBA18B8}">
      <dgm:prSet/>
      <dgm:spPr/>
      <dgm:t>
        <a:bodyPr/>
        <a:lstStyle/>
        <a:p>
          <a:endParaRPr lang="en-US"/>
        </a:p>
      </dgm:t>
    </dgm:pt>
    <dgm:pt modelId="{EB538805-79FF-4779-913D-47BF4D5A2454}">
      <dgm:prSet/>
      <dgm:spPr/>
      <dgm:t>
        <a:bodyPr/>
        <a:lstStyle/>
        <a:p>
          <a:r>
            <a:rPr lang="en-US"/>
            <a:t>When transcribing include field notes about verbal cues into transcription when possible/available</a:t>
          </a:r>
        </a:p>
      </dgm:t>
    </dgm:pt>
    <dgm:pt modelId="{6F91FB74-B78D-4F7F-8417-F9CB0C5FA18D}" type="parTrans" cxnId="{C3F7B638-6918-4137-9CEC-7A61066512CE}">
      <dgm:prSet/>
      <dgm:spPr/>
      <dgm:t>
        <a:bodyPr/>
        <a:lstStyle/>
        <a:p>
          <a:endParaRPr lang="en-US"/>
        </a:p>
      </dgm:t>
    </dgm:pt>
    <dgm:pt modelId="{D3E9D596-E336-404E-AA04-AB6D9DE7FB67}" type="sibTrans" cxnId="{C3F7B638-6918-4137-9CEC-7A61066512CE}">
      <dgm:prSet/>
      <dgm:spPr/>
      <dgm:t>
        <a:bodyPr/>
        <a:lstStyle/>
        <a:p>
          <a:endParaRPr lang="en-US"/>
        </a:p>
      </dgm:t>
    </dgm:pt>
    <dgm:pt modelId="{EF639B5F-DD1E-45B1-AC01-CCB63C6DAE74}">
      <dgm:prSet/>
      <dgm:spPr/>
      <dgm:t>
        <a:bodyPr/>
        <a:lstStyle/>
        <a:p>
          <a:r>
            <a:rPr lang="en-US"/>
            <a:t>Interviewer should transcribe when possible</a:t>
          </a:r>
        </a:p>
      </dgm:t>
    </dgm:pt>
    <dgm:pt modelId="{91DC6C12-14AF-43E7-99F1-EEFEE27319D7}" type="parTrans" cxnId="{5F932CF0-6304-4174-9399-7A4D750A4C54}">
      <dgm:prSet/>
      <dgm:spPr/>
      <dgm:t>
        <a:bodyPr/>
        <a:lstStyle/>
        <a:p>
          <a:endParaRPr lang="en-US"/>
        </a:p>
      </dgm:t>
    </dgm:pt>
    <dgm:pt modelId="{988EF739-24CA-4442-A5C2-7E6C3588E6C5}" type="sibTrans" cxnId="{5F932CF0-6304-4174-9399-7A4D750A4C54}">
      <dgm:prSet/>
      <dgm:spPr/>
      <dgm:t>
        <a:bodyPr/>
        <a:lstStyle/>
        <a:p>
          <a:endParaRPr lang="en-US"/>
        </a:p>
      </dgm:t>
    </dgm:pt>
    <dgm:pt modelId="{4A5EA3C9-5061-470F-8A2B-4AB44BA165DE}" type="pres">
      <dgm:prSet presAssocID="{C1796ED2-07D9-46EC-A9B7-5DFD386244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727844-36C2-48DE-8A0B-B7F99A39E4D8}" type="pres">
      <dgm:prSet presAssocID="{8371BEBE-9838-40B9-8273-3F8694E66DC3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FE9FD6-9596-4FFE-85D3-522F1EDC3CA3}" type="pres">
      <dgm:prSet presAssocID="{18C5BEE9-2F3C-4024-B861-D1DEC498A298}" presName="space" presStyleCnt="0"/>
      <dgm:spPr/>
    </dgm:pt>
    <dgm:pt modelId="{C6CD0DD9-BD42-42AC-944B-F817CD77DE0E}" type="pres">
      <dgm:prSet presAssocID="{EB538805-79FF-4779-913D-47BF4D5A2454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1E4F7A-E1B5-42B4-8E55-881418FACF8B}" type="pres">
      <dgm:prSet presAssocID="{D3E9D596-E336-404E-AA04-AB6D9DE7FB67}" presName="space" presStyleCnt="0"/>
      <dgm:spPr/>
    </dgm:pt>
    <dgm:pt modelId="{7F6A65DF-E315-43EA-909A-7243F31B86ED}" type="pres">
      <dgm:prSet presAssocID="{EF639B5F-DD1E-45B1-AC01-CCB63C6DAE74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10E4D2-8904-4555-8A8C-4795FCE79FFA}" type="presOf" srcId="{C1796ED2-07D9-46EC-A9B7-5DFD38624445}" destId="{4A5EA3C9-5061-470F-8A2B-4AB44BA165DE}" srcOrd="0" destOrd="0" presId="urn:microsoft.com/office/officeart/2005/8/layout/venn3"/>
    <dgm:cxn modelId="{91088524-6A72-46C4-BC13-428C2711B020}" type="presOf" srcId="{8371BEBE-9838-40B9-8273-3F8694E66DC3}" destId="{5C727844-36C2-48DE-8A0B-B7F99A39E4D8}" srcOrd="0" destOrd="0" presId="urn:microsoft.com/office/officeart/2005/8/layout/venn3"/>
    <dgm:cxn modelId="{974A6DD3-3679-42D1-A683-DDFFE0878EE6}" type="presOf" srcId="{EF639B5F-DD1E-45B1-AC01-CCB63C6DAE74}" destId="{7F6A65DF-E315-43EA-909A-7243F31B86ED}" srcOrd="0" destOrd="0" presId="urn:microsoft.com/office/officeart/2005/8/layout/venn3"/>
    <dgm:cxn modelId="{16086EDC-E331-4C8D-8A24-EF3A95484015}" type="presOf" srcId="{EB538805-79FF-4779-913D-47BF4D5A2454}" destId="{C6CD0DD9-BD42-42AC-944B-F817CD77DE0E}" srcOrd="0" destOrd="0" presId="urn:microsoft.com/office/officeart/2005/8/layout/venn3"/>
    <dgm:cxn modelId="{AB441A51-1156-4BC9-8107-B8C76CBA18B8}" srcId="{C1796ED2-07D9-46EC-A9B7-5DFD38624445}" destId="{8371BEBE-9838-40B9-8273-3F8694E66DC3}" srcOrd="0" destOrd="0" parTransId="{503C66E4-C2B1-4EA1-825D-0B0735B69937}" sibTransId="{18C5BEE9-2F3C-4024-B861-D1DEC498A298}"/>
    <dgm:cxn modelId="{5F932CF0-6304-4174-9399-7A4D750A4C54}" srcId="{C1796ED2-07D9-46EC-A9B7-5DFD38624445}" destId="{EF639B5F-DD1E-45B1-AC01-CCB63C6DAE74}" srcOrd="2" destOrd="0" parTransId="{91DC6C12-14AF-43E7-99F1-EEFEE27319D7}" sibTransId="{988EF739-24CA-4442-A5C2-7E6C3588E6C5}"/>
    <dgm:cxn modelId="{C3F7B638-6918-4137-9CEC-7A61066512CE}" srcId="{C1796ED2-07D9-46EC-A9B7-5DFD38624445}" destId="{EB538805-79FF-4779-913D-47BF4D5A2454}" srcOrd="1" destOrd="0" parTransId="{6F91FB74-B78D-4F7F-8417-F9CB0C5FA18D}" sibTransId="{D3E9D596-E336-404E-AA04-AB6D9DE7FB67}"/>
    <dgm:cxn modelId="{2574E32A-CF4E-43E6-B7AB-B1E8FD048015}" type="presParOf" srcId="{4A5EA3C9-5061-470F-8A2B-4AB44BA165DE}" destId="{5C727844-36C2-48DE-8A0B-B7F99A39E4D8}" srcOrd="0" destOrd="0" presId="urn:microsoft.com/office/officeart/2005/8/layout/venn3"/>
    <dgm:cxn modelId="{B71029E0-5851-4B22-99BA-ACF913374091}" type="presParOf" srcId="{4A5EA3C9-5061-470F-8A2B-4AB44BA165DE}" destId="{E5FE9FD6-9596-4FFE-85D3-522F1EDC3CA3}" srcOrd="1" destOrd="0" presId="urn:microsoft.com/office/officeart/2005/8/layout/venn3"/>
    <dgm:cxn modelId="{B490E4F2-5C08-465B-B598-6CE5DB75BC1F}" type="presParOf" srcId="{4A5EA3C9-5061-470F-8A2B-4AB44BA165DE}" destId="{C6CD0DD9-BD42-42AC-944B-F817CD77DE0E}" srcOrd="2" destOrd="0" presId="urn:microsoft.com/office/officeart/2005/8/layout/venn3"/>
    <dgm:cxn modelId="{30781FE9-2BF8-45AC-8D98-024BF3645642}" type="presParOf" srcId="{4A5EA3C9-5061-470F-8A2B-4AB44BA165DE}" destId="{971E4F7A-E1B5-42B4-8E55-881418FACF8B}" srcOrd="3" destOrd="0" presId="urn:microsoft.com/office/officeart/2005/8/layout/venn3"/>
    <dgm:cxn modelId="{19DB0D51-A862-46D6-A3CC-4E227EDAA625}" type="presParOf" srcId="{4A5EA3C9-5061-470F-8A2B-4AB44BA165DE}" destId="{7F6A65DF-E315-43EA-909A-7243F31B86E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0AA1AC5-2D8B-4D28-A2E3-2E36444250AF}" type="doc">
      <dgm:prSet loTypeId="urn:microsoft.com/office/officeart/2005/8/layout/hList6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01BB00A-7B47-4F33-A984-CBDCE6E7AE1B}">
      <dgm:prSet/>
      <dgm:spPr/>
      <dgm:t>
        <a:bodyPr/>
        <a:lstStyle/>
        <a:p>
          <a:r>
            <a:rPr lang="en-US"/>
            <a:t>Code: shorthand for a complex idea (meaning unit)</a:t>
          </a:r>
        </a:p>
      </dgm:t>
    </dgm:pt>
    <dgm:pt modelId="{11ADFC51-32F1-4CAF-8EDD-DA1E2A643C26}" type="parTrans" cxnId="{1C222E72-1776-426C-8F87-867E5D11ED24}">
      <dgm:prSet/>
      <dgm:spPr/>
      <dgm:t>
        <a:bodyPr/>
        <a:lstStyle/>
        <a:p>
          <a:endParaRPr lang="en-US"/>
        </a:p>
      </dgm:t>
    </dgm:pt>
    <dgm:pt modelId="{CEBEB559-6629-4F70-9F8D-2A5C038CD354}" type="sibTrans" cxnId="{1C222E72-1776-426C-8F87-867E5D11ED24}">
      <dgm:prSet/>
      <dgm:spPr/>
      <dgm:t>
        <a:bodyPr/>
        <a:lstStyle/>
        <a:p>
          <a:endParaRPr lang="en-US"/>
        </a:p>
      </dgm:t>
    </dgm:pt>
    <dgm:pt modelId="{40025F8C-9CCC-42A4-B0D1-E75BCE1AE941}">
      <dgm:prSet/>
      <dgm:spPr/>
      <dgm:t>
        <a:bodyPr/>
        <a:lstStyle/>
        <a:p>
          <a:r>
            <a:rPr lang="en-US"/>
            <a:t>Coding: identifying ideas in the text</a:t>
          </a:r>
        </a:p>
      </dgm:t>
    </dgm:pt>
    <dgm:pt modelId="{AAAC68D7-8664-42A5-9ECF-87408645D5C6}" type="parTrans" cxnId="{6254CB46-9BA5-4E40-ADD2-A644EB07BD38}">
      <dgm:prSet/>
      <dgm:spPr/>
      <dgm:t>
        <a:bodyPr/>
        <a:lstStyle/>
        <a:p>
          <a:endParaRPr lang="en-US"/>
        </a:p>
      </dgm:t>
    </dgm:pt>
    <dgm:pt modelId="{7DFCC992-C51D-4325-B1E6-71D66E9F3AE9}" type="sibTrans" cxnId="{6254CB46-9BA5-4E40-ADD2-A644EB07BD38}">
      <dgm:prSet/>
      <dgm:spPr/>
      <dgm:t>
        <a:bodyPr/>
        <a:lstStyle/>
        <a:p>
          <a:endParaRPr lang="en-US"/>
        </a:p>
      </dgm:t>
    </dgm:pt>
    <dgm:pt modelId="{D77293F6-0907-4855-96FF-FF32DE0316F1}">
      <dgm:prSet/>
      <dgm:spPr/>
      <dgm:t>
        <a:bodyPr/>
        <a:lstStyle/>
        <a:p>
          <a:r>
            <a:rPr lang="en-US"/>
            <a:t>Open coding: note categories or themes with an “open mind”</a:t>
          </a:r>
        </a:p>
      </dgm:t>
    </dgm:pt>
    <dgm:pt modelId="{C5119A97-AFC3-423F-AF53-70E65C9C1125}" type="parTrans" cxnId="{D4B84A2A-92BA-4ADD-AC4A-EECDE554A818}">
      <dgm:prSet/>
      <dgm:spPr/>
      <dgm:t>
        <a:bodyPr/>
        <a:lstStyle/>
        <a:p>
          <a:endParaRPr lang="en-US"/>
        </a:p>
      </dgm:t>
    </dgm:pt>
    <dgm:pt modelId="{13C2D128-3A78-4B6E-89A5-E42B6BCECA2E}" type="sibTrans" cxnId="{D4B84A2A-92BA-4ADD-AC4A-EECDE554A818}">
      <dgm:prSet/>
      <dgm:spPr/>
      <dgm:t>
        <a:bodyPr/>
        <a:lstStyle/>
        <a:p>
          <a:endParaRPr lang="en-US"/>
        </a:p>
      </dgm:t>
    </dgm:pt>
    <dgm:pt modelId="{CB3B36F2-F0D5-4981-9ED8-7AEB88E3E64E}">
      <dgm:prSet/>
      <dgm:spPr/>
      <dgm:t>
        <a:bodyPr/>
        <a:lstStyle/>
        <a:p>
          <a:r>
            <a:rPr lang="en-US"/>
            <a:t>Focused coding: collapsing themes, building connections, and setting descriptions</a:t>
          </a:r>
        </a:p>
      </dgm:t>
    </dgm:pt>
    <dgm:pt modelId="{3CCBD020-F5EB-4558-8D7C-354827D0014F}" type="parTrans" cxnId="{EB166D91-AE67-413F-BA1C-9901BEDC718F}">
      <dgm:prSet/>
      <dgm:spPr/>
      <dgm:t>
        <a:bodyPr/>
        <a:lstStyle/>
        <a:p>
          <a:endParaRPr lang="en-US"/>
        </a:p>
      </dgm:t>
    </dgm:pt>
    <dgm:pt modelId="{892BF10D-4C99-48B8-BACF-A5DA1D304613}" type="sibTrans" cxnId="{EB166D91-AE67-413F-BA1C-9901BEDC718F}">
      <dgm:prSet/>
      <dgm:spPr/>
      <dgm:t>
        <a:bodyPr/>
        <a:lstStyle/>
        <a:p>
          <a:endParaRPr lang="en-US"/>
        </a:p>
      </dgm:t>
    </dgm:pt>
    <dgm:pt modelId="{4C4BCEF4-5FD8-4604-8AC0-B1D6CE4E07E9}">
      <dgm:prSet/>
      <dgm:spPr/>
      <dgm:t>
        <a:bodyPr/>
        <a:lstStyle/>
        <a:p>
          <a:r>
            <a:rPr lang="en-US"/>
            <a:t>Questions to ask to find themes: </a:t>
          </a:r>
        </a:p>
      </dgm:t>
    </dgm:pt>
    <dgm:pt modelId="{B8B9B99E-CE96-4BF9-8AD8-9C08F2EC2416}" type="parTrans" cxnId="{3DA029BE-4F0F-4FAF-BD32-067789AC00DD}">
      <dgm:prSet/>
      <dgm:spPr/>
      <dgm:t>
        <a:bodyPr/>
        <a:lstStyle/>
        <a:p>
          <a:endParaRPr lang="en-US"/>
        </a:p>
      </dgm:t>
    </dgm:pt>
    <dgm:pt modelId="{23FE6BA3-73CB-4B0E-BE43-D6B6BAE74127}" type="sibTrans" cxnId="{3DA029BE-4F0F-4FAF-BD32-067789AC00DD}">
      <dgm:prSet/>
      <dgm:spPr/>
      <dgm:t>
        <a:bodyPr/>
        <a:lstStyle/>
        <a:p>
          <a:endParaRPr lang="en-US"/>
        </a:p>
      </dgm:t>
    </dgm:pt>
    <dgm:pt modelId="{0AA55906-801A-4C0B-BDCA-6BF56B1E681A}">
      <dgm:prSet/>
      <dgm:spPr/>
      <dgm:t>
        <a:bodyPr/>
        <a:lstStyle/>
        <a:p>
          <a:r>
            <a:rPr lang="en-US"/>
            <a:t>Of what topic, unit, or aspect is this an instance?</a:t>
          </a:r>
        </a:p>
      </dgm:t>
    </dgm:pt>
    <dgm:pt modelId="{AAFBCA26-DC46-4316-8172-A7902BF0CA88}" type="parTrans" cxnId="{BD7266E2-0DC9-49D9-85AC-DA36E2023C16}">
      <dgm:prSet/>
      <dgm:spPr/>
      <dgm:t>
        <a:bodyPr/>
        <a:lstStyle/>
        <a:p>
          <a:endParaRPr lang="en-US"/>
        </a:p>
      </dgm:t>
    </dgm:pt>
    <dgm:pt modelId="{B44335F2-3E89-46E1-8F87-36AB7CFD8B56}" type="sibTrans" cxnId="{BD7266E2-0DC9-49D9-85AC-DA36E2023C16}">
      <dgm:prSet/>
      <dgm:spPr/>
      <dgm:t>
        <a:bodyPr/>
        <a:lstStyle/>
        <a:p>
          <a:endParaRPr lang="en-US"/>
        </a:p>
      </dgm:t>
    </dgm:pt>
    <dgm:pt modelId="{B88C1AF9-0B0E-4658-B19F-3DF081E922DD}">
      <dgm:prSet/>
      <dgm:spPr/>
      <dgm:t>
        <a:bodyPr/>
        <a:lstStyle/>
        <a:p>
          <a:r>
            <a:rPr lang="en-US"/>
            <a:t>What question about a topic does this item of data suggest?</a:t>
          </a:r>
        </a:p>
      </dgm:t>
    </dgm:pt>
    <dgm:pt modelId="{9D84414B-A219-4209-A3F5-04AA91C22E36}" type="parTrans" cxnId="{98F2C085-B407-49E9-A2CF-B12FDBD577CF}">
      <dgm:prSet/>
      <dgm:spPr/>
      <dgm:t>
        <a:bodyPr/>
        <a:lstStyle/>
        <a:p>
          <a:endParaRPr lang="en-US"/>
        </a:p>
      </dgm:t>
    </dgm:pt>
    <dgm:pt modelId="{38C1D16E-D35F-49B1-B481-031857A4DD23}" type="sibTrans" cxnId="{98F2C085-B407-49E9-A2CF-B12FDBD577CF}">
      <dgm:prSet/>
      <dgm:spPr/>
      <dgm:t>
        <a:bodyPr/>
        <a:lstStyle/>
        <a:p>
          <a:endParaRPr lang="en-US"/>
        </a:p>
      </dgm:t>
    </dgm:pt>
    <dgm:pt modelId="{2564B85E-490A-494D-85C5-3EB5CC52CBD4}">
      <dgm:prSet/>
      <dgm:spPr/>
      <dgm:t>
        <a:bodyPr/>
        <a:lstStyle/>
        <a:p>
          <a:r>
            <a:rPr lang="en-US"/>
            <a:t>What sort of answer to a question about a topic does this item of data suggest (i.e., what proposition is suggested)?</a:t>
          </a:r>
        </a:p>
      </dgm:t>
    </dgm:pt>
    <dgm:pt modelId="{75D43206-5A5D-427B-842F-47163AF87A6B}" type="parTrans" cxnId="{4D371F84-E7A9-4F30-BFBB-228CF25D3C79}">
      <dgm:prSet/>
      <dgm:spPr/>
      <dgm:t>
        <a:bodyPr/>
        <a:lstStyle/>
        <a:p>
          <a:endParaRPr lang="en-US"/>
        </a:p>
      </dgm:t>
    </dgm:pt>
    <dgm:pt modelId="{77A60D57-7F88-43D1-8828-CE090F715059}" type="sibTrans" cxnId="{4D371F84-E7A9-4F30-BFBB-228CF25D3C79}">
      <dgm:prSet/>
      <dgm:spPr/>
      <dgm:t>
        <a:bodyPr/>
        <a:lstStyle/>
        <a:p>
          <a:endParaRPr lang="en-US"/>
        </a:p>
      </dgm:t>
    </dgm:pt>
    <dgm:pt modelId="{80CBB86D-4CAE-4031-A1AB-658D7D807CC6}" type="pres">
      <dgm:prSet presAssocID="{E0AA1AC5-2D8B-4D28-A2E3-2E36444250A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BBB7E8-99DB-404B-AF74-4B8F8154D1AD}" type="pres">
      <dgm:prSet presAssocID="{C01BB00A-7B47-4F33-A984-CBDCE6E7AE1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31855C-FA5E-484C-8589-1086CE2D3394}" type="pres">
      <dgm:prSet presAssocID="{CEBEB559-6629-4F70-9F8D-2A5C038CD354}" presName="sibTrans" presStyleCnt="0"/>
      <dgm:spPr/>
    </dgm:pt>
    <dgm:pt modelId="{304F645A-8F1F-42E1-A02F-ECDCA85C9ACD}" type="pres">
      <dgm:prSet presAssocID="{40025F8C-9CCC-42A4-B0D1-E75BCE1AE94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06FF21-73F6-4C9B-A9C8-D3C8C4C1ED5E}" type="pres">
      <dgm:prSet presAssocID="{7DFCC992-C51D-4325-B1E6-71D66E9F3AE9}" presName="sibTrans" presStyleCnt="0"/>
      <dgm:spPr/>
    </dgm:pt>
    <dgm:pt modelId="{515725AB-9EF8-44CC-A62B-F3E2F535EBDC}" type="pres">
      <dgm:prSet presAssocID="{4C4BCEF4-5FD8-4604-8AC0-B1D6CE4E07E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A029BE-4F0F-4FAF-BD32-067789AC00DD}" srcId="{E0AA1AC5-2D8B-4D28-A2E3-2E36444250AF}" destId="{4C4BCEF4-5FD8-4604-8AC0-B1D6CE4E07E9}" srcOrd="2" destOrd="0" parTransId="{B8B9B99E-CE96-4BF9-8AD8-9C08F2EC2416}" sibTransId="{23FE6BA3-73CB-4B0E-BE43-D6B6BAE74127}"/>
    <dgm:cxn modelId="{D4B84A2A-92BA-4ADD-AC4A-EECDE554A818}" srcId="{40025F8C-9CCC-42A4-B0D1-E75BCE1AE941}" destId="{D77293F6-0907-4855-96FF-FF32DE0316F1}" srcOrd="0" destOrd="0" parTransId="{C5119A97-AFC3-423F-AF53-70E65C9C1125}" sibTransId="{13C2D128-3A78-4B6E-89A5-E42B6BCECA2E}"/>
    <dgm:cxn modelId="{98F2C085-B407-49E9-A2CF-B12FDBD577CF}" srcId="{4C4BCEF4-5FD8-4604-8AC0-B1D6CE4E07E9}" destId="{B88C1AF9-0B0E-4658-B19F-3DF081E922DD}" srcOrd="1" destOrd="0" parTransId="{9D84414B-A219-4209-A3F5-04AA91C22E36}" sibTransId="{38C1D16E-D35F-49B1-B481-031857A4DD23}"/>
    <dgm:cxn modelId="{9B4C20F4-405E-4F1E-8193-F175DBEBDE41}" type="presOf" srcId="{40025F8C-9CCC-42A4-B0D1-E75BCE1AE941}" destId="{304F645A-8F1F-42E1-A02F-ECDCA85C9ACD}" srcOrd="0" destOrd="0" presId="urn:microsoft.com/office/officeart/2005/8/layout/hList6"/>
    <dgm:cxn modelId="{4D371F84-E7A9-4F30-BFBB-228CF25D3C79}" srcId="{4C4BCEF4-5FD8-4604-8AC0-B1D6CE4E07E9}" destId="{2564B85E-490A-494D-85C5-3EB5CC52CBD4}" srcOrd="2" destOrd="0" parTransId="{75D43206-5A5D-427B-842F-47163AF87A6B}" sibTransId="{77A60D57-7F88-43D1-8828-CE090F715059}"/>
    <dgm:cxn modelId="{3DA5FC88-DFA1-49A2-A3F7-D3D59F6B9B4B}" type="presOf" srcId="{D77293F6-0907-4855-96FF-FF32DE0316F1}" destId="{304F645A-8F1F-42E1-A02F-ECDCA85C9ACD}" srcOrd="0" destOrd="1" presId="urn:microsoft.com/office/officeart/2005/8/layout/hList6"/>
    <dgm:cxn modelId="{1C222E72-1776-426C-8F87-867E5D11ED24}" srcId="{E0AA1AC5-2D8B-4D28-A2E3-2E36444250AF}" destId="{C01BB00A-7B47-4F33-A984-CBDCE6E7AE1B}" srcOrd="0" destOrd="0" parTransId="{11ADFC51-32F1-4CAF-8EDD-DA1E2A643C26}" sibTransId="{CEBEB559-6629-4F70-9F8D-2A5C038CD354}"/>
    <dgm:cxn modelId="{0F230913-94D2-4C48-A415-C6C41FDE531C}" type="presOf" srcId="{4C4BCEF4-5FD8-4604-8AC0-B1D6CE4E07E9}" destId="{515725AB-9EF8-44CC-A62B-F3E2F535EBDC}" srcOrd="0" destOrd="0" presId="urn:microsoft.com/office/officeart/2005/8/layout/hList6"/>
    <dgm:cxn modelId="{7C7BE479-6E21-4604-A17D-E464FFE5470D}" type="presOf" srcId="{E0AA1AC5-2D8B-4D28-A2E3-2E36444250AF}" destId="{80CBB86D-4CAE-4031-A1AB-658D7D807CC6}" srcOrd="0" destOrd="0" presId="urn:microsoft.com/office/officeart/2005/8/layout/hList6"/>
    <dgm:cxn modelId="{4B6E41E6-02C1-4D73-B15D-AA3F86FA14FE}" type="presOf" srcId="{C01BB00A-7B47-4F33-A984-CBDCE6E7AE1B}" destId="{88BBB7E8-99DB-404B-AF74-4B8F8154D1AD}" srcOrd="0" destOrd="0" presId="urn:microsoft.com/office/officeart/2005/8/layout/hList6"/>
    <dgm:cxn modelId="{EB166D91-AE67-413F-BA1C-9901BEDC718F}" srcId="{40025F8C-9CCC-42A4-B0D1-E75BCE1AE941}" destId="{CB3B36F2-F0D5-4981-9ED8-7AEB88E3E64E}" srcOrd="1" destOrd="0" parTransId="{3CCBD020-F5EB-4558-8D7C-354827D0014F}" sibTransId="{892BF10D-4C99-48B8-BACF-A5DA1D304613}"/>
    <dgm:cxn modelId="{C8E451BE-8806-4B5B-964C-7F977F4032A0}" type="presOf" srcId="{2564B85E-490A-494D-85C5-3EB5CC52CBD4}" destId="{515725AB-9EF8-44CC-A62B-F3E2F535EBDC}" srcOrd="0" destOrd="3" presId="urn:microsoft.com/office/officeart/2005/8/layout/hList6"/>
    <dgm:cxn modelId="{6254CB46-9BA5-4E40-ADD2-A644EB07BD38}" srcId="{E0AA1AC5-2D8B-4D28-A2E3-2E36444250AF}" destId="{40025F8C-9CCC-42A4-B0D1-E75BCE1AE941}" srcOrd="1" destOrd="0" parTransId="{AAAC68D7-8664-42A5-9ECF-87408645D5C6}" sibTransId="{7DFCC992-C51D-4325-B1E6-71D66E9F3AE9}"/>
    <dgm:cxn modelId="{D928DB46-DE22-45CB-8834-5DDAC9062FF9}" type="presOf" srcId="{CB3B36F2-F0D5-4981-9ED8-7AEB88E3E64E}" destId="{304F645A-8F1F-42E1-A02F-ECDCA85C9ACD}" srcOrd="0" destOrd="2" presId="urn:microsoft.com/office/officeart/2005/8/layout/hList6"/>
    <dgm:cxn modelId="{253582FA-6617-4D89-9D73-4A5540C1D8F4}" type="presOf" srcId="{0AA55906-801A-4C0B-BDCA-6BF56B1E681A}" destId="{515725AB-9EF8-44CC-A62B-F3E2F535EBDC}" srcOrd="0" destOrd="1" presId="urn:microsoft.com/office/officeart/2005/8/layout/hList6"/>
    <dgm:cxn modelId="{20D3EC86-87BB-436D-8DEA-274CED77C1FA}" type="presOf" srcId="{B88C1AF9-0B0E-4658-B19F-3DF081E922DD}" destId="{515725AB-9EF8-44CC-A62B-F3E2F535EBDC}" srcOrd="0" destOrd="2" presId="urn:microsoft.com/office/officeart/2005/8/layout/hList6"/>
    <dgm:cxn modelId="{BD7266E2-0DC9-49D9-85AC-DA36E2023C16}" srcId="{4C4BCEF4-5FD8-4604-8AC0-B1D6CE4E07E9}" destId="{0AA55906-801A-4C0B-BDCA-6BF56B1E681A}" srcOrd="0" destOrd="0" parTransId="{AAFBCA26-DC46-4316-8172-A7902BF0CA88}" sibTransId="{B44335F2-3E89-46E1-8F87-36AB7CFD8B56}"/>
    <dgm:cxn modelId="{A3FCB2FD-938D-416B-A4B5-D200724923C4}" type="presParOf" srcId="{80CBB86D-4CAE-4031-A1AB-658D7D807CC6}" destId="{88BBB7E8-99DB-404B-AF74-4B8F8154D1AD}" srcOrd="0" destOrd="0" presId="urn:microsoft.com/office/officeart/2005/8/layout/hList6"/>
    <dgm:cxn modelId="{C3D283AE-4125-47B3-AD9F-8762B785F852}" type="presParOf" srcId="{80CBB86D-4CAE-4031-A1AB-658D7D807CC6}" destId="{1C31855C-FA5E-484C-8589-1086CE2D3394}" srcOrd="1" destOrd="0" presId="urn:microsoft.com/office/officeart/2005/8/layout/hList6"/>
    <dgm:cxn modelId="{3CC9947A-9310-4639-AD26-78E3EB2941A1}" type="presParOf" srcId="{80CBB86D-4CAE-4031-A1AB-658D7D807CC6}" destId="{304F645A-8F1F-42E1-A02F-ECDCA85C9ACD}" srcOrd="2" destOrd="0" presId="urn:microsoft.com/office/officeart/2005/8/layout/hList6"/>
    <dgm:cxn modelId="{602CECE0-1621-44E3-9355-890478014498}" type="presParOf" srcId="{80CBB86D-4CAE-4031-A1AB-658D7D807CC6}" destId="{2D06FF21-73F6-4C9B-A9C8-D3C8C4C1ED5E}" srcOrd="3" destOrd="0" presId="urn:microsoft.com/office/officeart/2005/8/layout/hList6"/>
    <dgm:cxn modelId="{46979916-BB51-4843-B738-10E67C221DBB}" type="presParOf" srcId="{80CBB86D-4CAE-4031-A1AB-658D7D807CC6}" destId="{515725AB-9EF8-44CC-A62B-F3E2F535EBD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F65A5FC-74B1-450E-90BA-5F23E30D225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F6E88F-8B8D-4207-884E-BF37934275C3}">
      <dgm:prSet/>
      <dgm:spPr/>
      <dgm:t>
        <a:bodyPr/>
        <a:lstStyle/>
        <a:p>
          <a:r>
            <a:rPr lang="en-US" baseline="0" dirty="0"/>
            <a:t>Trustworthiness &amp; Authenticity in Qualitative Research </a:t>
          </a:r>
          <a:endParaRPr lang="en-US" dirty="0"/>
        </a:p>
      </dgm:t>
    </dgm:pt>
    <dgm:pt modelId="{05607A30-0843-4FC6-9CC9-7AB2FDA19ADF}" type="parTrans" cxnId="{E0D665E6-D6C9-4C8D-B391-F5029E6C09EC}">
      <dgm:prSet/>
      <dgm:spPr/>
      <dgm:t>
        <a:bodyPr/>
        <a:lstStyle/>
        <a:p>
          <a:endParaRPr lang="en-US"/>
        </a:p>
      </dgm:t>
    </dgm:pt>
    <dgm:pt modelId="{F93C7910-F99E-4838-8466-DC9EE18BEA54}" type="sibTrans" cxnId="{E0D665E6-D6C9-4C8D-B391-F5029E6C09EC}">
      <dgm:prSet/>
      <dgm:spPr/>
      <dgm:t>
        <a:bodyPr/>
        <a:lstStyle/>
        <a:p>
          <a:endParaRPr lang="en-US"/>
        </a:p>
      </dgm:t>
    </dgm:pt>
    <dgm:pt modelId="{F811E1D7-81DF-496E-9145-F50871C3FA23}" type="pres">
      <dgm:prSet presAssocID="{2F65A5FC-74B1-450E-90BA-5F23E30D225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E8BBC9A-46B4-4B65-8EB1-F127779020C7}" type="pres">
      <dgm:prSet presAssocID="{99F6E88F-8B8D-4207-884E-BF37934275C3}" presName="thickLine" presStyleLbl="alignNode1" presStyleIdx="0" presStyleCnt="1"/>
      <dgm:spPr/>
    </dgm:pt>
    <dgm:pt modelId="{00C081FE-E8FB-4EFE-99EF-6B607DD76268}" type="pres">
      <dgm:prSet presAssocID="{99F6E88F-8B8D-4207-884E-BF37934275C3}" presName="horz1" presStyleCnt="0"/>
      <dgm:spPr/>
    </dgm:pt>
    <dgm:pt modelId="{B6C0A348-A33A-4A62-8310-10A22D9A8B18}" type="pres">
      <dgm:prSet presAssocID="{99F6E88F-8B8D-4207-884E-BF37934275C3}" presName="tx1" presStyleLbl="revTx" presStyleIdx="0" presStyleCnt="1"/>
      <dgm:spPr/>
      <dgm:t>
        <a:bodyPr/>
        <a:lstStyle/>
        <a:p>
          <a:endParaRPr lang="en-US"/>
        </a:p>
      </dgm:t>
    </dgm:pt>
    <dgm:pt modelId="{FD518542-8FAF-4F34-87FA-D0F4C603B59C}" type="pres">
      <dgm:prSet presAssocID="{99F6E88F-8B8D-4207-884E-BF37934275C3}" presName="vert1" presStyleCnt="0"/>
      <dgm:spPr/>
    </dgm:pt>
  </dgm:ptLst>
  <dgm:cxnLst>
    <dgm:cxn modelId="{25A2051D-D920-4EC9-9771-A68E01B4FE37}" type="presOf" srcId="{99F6E88F-8B8D-4207-884E-BF37934275C3}" destId="{B6C0A348-A33A-4A62-8310-10A22D9A8B18}" srcOrd="0" destOrd="0" presId="urn:microsoft.com/office/officeart/2008/layout/LinedList"/>
    <dgm:cxn modelId="{E0D665E6-D6C9-4C8D-B391-F5029E6C09EC}" srcId="{2F65A5FC-74B1-450E-90BA-5F23E30D2256}" destId="{99F6E88F-8B8D-4207-884E-BF37934275C3}" srcOrd="0" destOrd="0" parTransId="{05607A30-0843-4FC6-9CC9-7AB2FDA19ADF}" sibTransId="{F93C7910-F99E-4838-8466-DC9EE18BEA54}"/>
    <dgm:cxn modelId="{4537DB55-AB6C-475B-8CB7-10471B0B858F}" type="presOf" srcId="{2F65A5FC-74B1-450E-90BA-5F23E30D2256}" destId="{F811E1D7-81DF-496E-9145-F50871C3FA23}" srcOrd="0" destOrd="0" presId="urn:microsoft.com/office/officeart/2008/layout/LinedList"/>
    <dgm:cxn modelId="{4EDA32E5-20A7-46B5-812B-8642E3762DA7}" type="presParOf" srcId="{F811E1D7-81DF-496E-9145-F50871C3FA23}" destId="{6E8BBC9A-46B4-4B65-8EB1-F127779020C7}" srcOrd="0" destOrd="0" presId="urn:microsoft.com/office/officeart/2008/layout/LinedList"/>
    <dgm:cxn modelId="{9F30E3DA-BFE4-47CD-ADA3-7230A91DC1AC}" type="presParOf" srcId="{F811E1D7-81DF-496E-9145-F50871C3FA23}" destId="{00C081FE-E8FB-4EFE-99EF-6B607DD76268}" srcOrd="1" destOrd="0" presId="urn:microsoft.com/office/officeart/2008/layout/LinedList"/>
    <dgm:cxn modelId="{89711A09-108B-4381-8AE2-CC4281681E08}" type="presParOf" srcId="{00C081FE-E8FB-4EFE-99EF-6B607DD76268}" destId="{B6C0A348-A33A-4A62-8310-10A22D9A8B18}" srcOrd="0" destOrd="0" presId="urn:microsoft.com/office/officeart/2008/layout/LinedList"/>
    <dgm:cxn modelId="{874D2C3F-8BC4-40B5-A866-2D366F7D6CBB}" type="presParOf" srcId="{00C081FE-E8FB-4EFE-99EF-6B607DD76268}" destId="{FD518542-8FAF-4F34-87FA-D0F4C603B5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6117BF7-98FF-45BD-BA50-D077CBCAB418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D9479E3-DECC-4B8D-A197-1B302890F8C6}">
      <dgm:prSet custT="1"/>
      <dgm:spPr/>
      <dgm:t>
        <a:bodyPr/>
        <a:lstStyle/>
        <a:p>
          <a:r>
            <a:rPr lang="en-US" sz="4000" dirty="0"/>
            <a:t>Trustworthiness </a:t>
          </a:r>
        </a:p>
      </dgm:t>
    </dgm:pt>
    <dgm:pt modelId="{5D9CE999-6A5D-422A-A36C-DA13349A95AC}" type="parTrans" cxnId="{5FFC86C6-9979-4A83-B4CE-995F35FEEFCE}">
      <dgm:prSet/>
      <dgm:spPr/>
      <dgm:t>
        <a:bodyPr/>
        <a:lstStyle/>
        <a:p>
          <a:endParaRPr lang="en-US"/>
        </a:p>
      </dgm:t>
    </dgm:pt>
    <dgm:pt modelId="{1E173DF2-F331-42A7-A27A-4D12059E9985}" type="sibTrans" cxnId="{5FFC86C6-9979-4A83-B4CE-995F35FEEFCE}">
      <dgm:prSet/>
      <dgm:spPr/>
      <dgm:t>
        <a:bodyPr/>
        <a:lstStyle/>
        <a:p>
          <a:endParaRPr lang="en-US"/>
        </a:p>
      </dgm:t>
    </dgm:pt>
    <dgm:pt modelId="{8E444C9A-4689-4DBC-99A6-849F97883E45}">
      <dgm:prSet custT="1"/>
      <dgm:spPr/>
      <dgm:t>
        <a:bodyPr/>
        <a:lstStyle/>
        <a:p>
          <a:r>
            <a:rPr lang="en-US" sz="2400" dirty="0"/>
            <a:t>“truth value, applicability, consistency and neutrality” or the results of a research study (Rodwell, 1998, p. 96)</a:t>
          </a:r>
        </a:p>
      </dgm:t>
    </dgm:pt>
    <dgm:pt modelId="{1191E32A-A5B3-4122-B316-7C623E8C32B1}" type="parTrans" cxnId="{A69362FA-28FD-4A15-93CB-37B042BBCC38}">
      <dgm:prSet/>
      <dgm:spPr/>
      <dgm:t>
        <a:bodyPr/>
        <a:lstStyle/>
        <a:p>
          <a:endParaRPr lang="en-US"/>
        </a:p>
      </dgm:t>
    </dgm:pt>
    <dgm:pt modelId="{D7468461-2AEC-4DA8-857A-C15C6125E601}" type="sibTrans" cxnId="{A69362FA-28FD-4A15-93CB-37B042BBCC38}">
      <dgm:prSet/>
      <dgm:spPr/>
      <dgm:t>
        <a:bodyPr/>
        <a:lstStyle/>
        <a:p>
          <a:endParaRPr lang="en-US"/>
        </a:p>
      </dgm:t>
    </dgm:pt>
    <dgm:pt modelId="{ED22EE73-7ED3-4A47-9F5C-8AE943D91D76}">
      <dgm:prSet custT="1"/>
      <dgm:spPr/>
      <dgm:t>
        <a:bodyPr/>
        <a:lstStyle/>
        <a:p>
          <a:r>
            <a:rPr lang="en-US" sz="2400" dirty="0"/>
            <a:t>Credibility  </a:t>
          </a:r>
        </a:p>
      </dgm:t>
    </dgm:pt>
    <dgm:pt modelId="{695753DC-65B8-42EC-B1B2-B997AD31C027}" type="parTrans" cxnId="{018CDAB0-93D1-4A7B-A864-82AF0BD972F1}">
      <dgm:prSet/>
      <dgm:spPr/>
      <dgm:t>
        <a:bodyPr/>
        <a:lstStyle/>
        <a:p>
          <a:endParaRPr lang="en-US"/>
        </a:p>
      </dgm:t>
    </dgm:pt>
    <dgm:pt modelId="{8BEF3DDA-E6E5-40DB-A7EC-67BB36343C9D}" type="sibTrans" cxnId="{018CDAB0-93D1-4A7B-A864-82AF0BD972F1}">
      <dgm:prSet/>
      <dgm:spPr/>
      <dgm:t>
        <a:bodyPr/>
        <a:lstStyle/>
        <a:p>
          <a:endParaRPr lang="en-US"/>
        </a:p>
      </dgm:t>
    </dgm:pt>
    <dgm:pt modelId="{B3EDDBD4-1FDB-4896-A580-C09D978C9E8A}">
      <dgm:prSet custT="1"/>
      <dgm:spPr/>
      <dgm:t>
        <a:bodyPr/>
        <a:lstStyle/>
        <a:p>
          <a:r>
            <a:rPr lang="en-US" sz="1400" dirty="0"/>
            <a:t>the degree to which the results are accurate and viewed as important and believable by participants</a:t>
          </a:r>
        </a:p>
      </dgm:t>
    </dgm:pt>
    <dgm:pt modelId="{611297A6-A7B8-4F92-A111-F5D4690ABA72}" type="parTrans" cxnId="{850CDE4C-C022-4A35-8745-018CB4DBD0A5}">
      <dgm:prSet/>
      <dgm:spPr/>
      <dgm:t>
        <a:bodyPr/>
        <a:lstStyle/>
        <a:p>
          <a:endParaRPr lang="en-US"/>
        </a:p>
      </dgm:t>
    </dgm:pt>
    <dgm:pt modelId="{2C16D762-1DF0-4A70-92DA-44E70056C97B}" type="sibTrans" cxnId="{850CDE4C-C022-4A35-8745-018CB4DBD0A5}">
      <dgm:prSet/>
      <dgm:spPr/>
      <dgm:t>
        <a:bodyPr/>
        <a:lstStyle/>
        <a:p>
          <a:endParaRPr lang="en-US"/>
        </a:p>
      </dgm:t>
    </dgm:pt>
    <dgm:pt modelId="{854032FC-7F6E-4D1A-9652-421793DFAEC5}">
      <dgm:prSet custT="1"/>
      <dgm:spPr/>
      <dgm:t>
        <a:bodyPr/>
        <a:lstStyle/>
        <a:p>
          <a:r>
            <a:rPr lang="en-US" sz="2400" dirty="0"/>
            <a:t>Confirmability</a:t>
          </a:r>
        </a:p>
      </dgm:t>
    </dgm:pt>
    <dgm:pt modelId="{EAC4BDAB-39EA-4D0E-B520-75D49D447E82}" type="parTrans" cxnId="{232EC22B-CAB7-4E51-9857-48B331819BAF}">
      <dgm:prSet/>
      <dgm:spPr/>
      <dgm:t>
        <a:bodyPr/>
        <a:lstStyle/>
        <a:p>
          <a:endParaRPr lang="en-US"/>
        </a:p>
      </dgm:t>
    </dgm:pt>
    <dgm:pt modelId="{0CC697D0-D77E-4C67-BD86-6398C4483DE6}" type="sibTrans" cxnId="{232EC22B-CAB7-4E51-9857-48B331819BAF}">
      <dgm:prSet/>
      <dgm:spPr/>
      <dgm:t>
        <a:bodyPr/>
        <a:lstStyle/>
        <a:p>
          <a:endParaRPr lang="en-US"/>
        </a:p>
      </dgm:t>
    </dgm:pt>
    <dgm:pt modelId="{53FDF07E-E677-4BEA-8BE4-C1842DF0FD49}">
      <dgm:prSet/>
      <dgm:spPr/>
      <dgm:t>
        <a:bodyPr/>
        <a:lstStyle/>
        <a:p>
          <a:r>
            <a:rPr lang="en-US" dirty="0"/>
            <a:t>Degree to which the results reported are linked to the data obtained from participants</a:t>
          </a:r>
        </a:p>
      </dgm:t>
    </dgm:pt>
    <dgm:pt modelId="{F16759F3-D175-4BB2-9545-2BDD8024E71C}" type="parTrans" cxnId="{82D0C0AA-8199-438B-BF68-1FF3CF29E1D3}">
      <dgm:prSet/>
      <dgm:spPr/>
      <dgm:t>
        <a:bodyPr/>
        <a:lstStyle/>
        <a:p>
          <a:endParaRPr lang="en-US"/>
        </a:p>
      </dgm:t>
    </dgm:pt>
    <dgm:pt modelId="{80646689-9828-4577-BB60-46125DD8FCD4}" type="sibTrans" cxnId="{82D0C0AA-8199-438B-BF68-1FF3CF29E1D3}">
      <dgm:prSet/>
      <dgm:spPr/>
      <dgm:t>
        <a:bodyPr/>
        <a:lstStyle/>
        <a:p>
          <a:endParaRPr lang="en-US"/>
        </a:p>
      </dgm:t>
    </dgm:pt>
    <dgm:pt modelId="{39A7CAE8-F852-4036-9F1B-2DDED89DE7F2}">
      <dgm:prSet custT="1"/>
      <dgm:spPr/>
      <dgm:t>
        <a:bodyPr/>
        <a:lstStyle/>
        <a:p>
          <a:r>
            <a:rPr lang="en-US" sz="2400" dirty="0"/>
            <a:t>Dependability </a:t>
          </a:r>
        </a:p>
      </dgm:t>
    </dgm:pt>
    <dgm:pt modelId="{55B9533E-F5D6-45BB-84C9-B7358DF4E60B}" type="parTrans" cxnId="{1DEED87C-9B6B-4AD4-B7EA-C2E8E521319E}">
      <dgm:prSet/>
      <dgm:spPr/>
      <dgm:t>
        <a:bodyPr/>
        <a:lstStyle/>
        <a:p>
          <a:endParaRPr lang="en-US"/>
        </a:p>
      </dgm:t>
    </dgm:pt>
    <dgm:pt modelId="{21BD399F-F39F-49B3-9CC7-F5DE60BEE0D0}" type="sibTrans" cxnId="{1DEED87C-9B6B-4AD4-B7EA-C2E8E521319E}">
      <dgm:prSet/>
      <dgm:spPr/>
      <dgm:t>
        <a:bodyPr/>
        <a:lstStyle/>
        <a:p>
          <a:endParaRPr lang="en-US"/>
        </a:p>
      </dgm:t>
    </dgm:pt>
    <dgm:pt modelId="{B76A213F-2351-48D2-A4FC-070DED7D5EF7}">
      <dgm:prSet custT="1"/>
      <dgm:spPr/>
      <dgm:t>
        <a:bodyPr/>
        <a:lstStyle/>
        <a:p>
          <a:r>
            <a:rPr lang="en-US" sz="1600" dirty="0"/>
            <a:t>any changes that emerge are accounted for</a:t>
          </a:r>
        </a:p>
      </dgm:t>
    </dgm:pt>
    <dgm:pt modelId="{9C756AA5-BF41-4762-ABFA-500B0D243050}" type="parTrans" cxnId="{D6C401DB-C462-4DC2-9165-1958C7AA0737}">
      <dgm:prSet/>
      <dgm:spPr/>
      <dgm:t>
        <a:bodyPr/>
        <a:lstStyle/>
        <a:p>
          <a:endParaRPr lang="en-US"/>
        </a:p>
      </dgm:t>
    </dgm:pt>
    <dgm:pt modelId="{79930618-9C39-4C04-986C-9E241CD98067}" type="sibTrans" cxnId="{D6C401DB-C462-4DC2-9165-1958C7AA0737}">
      <dgm:prSet/>
      <dgm:spPr/>
      <dgm:t>
        <a:bodyPr/>
        <a:lstStyle/>
        <a:p>
          <a:endParaRPr lang="en-US"/>
        </a:p>
      </dgm:t>
    </dgm:pt>
    <dgm:pt modelId="{5A9A870C-752B-434B-9C50-A305139A0171}" type="pres">
      <dgm:prSet presAssocID="{16117BF7-98FF-45BD-BA50-D077CBCAB41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6D1713A-59A3-4F3B-A772-BFBE877510AA}" type="pres">
      <dgm:prSet presAssocID="{0D9479E3-DECC-4B8D-A197-1B302890F8C6}" presName="vertOne" presStyleCnt="0"/>
      <dgm:spPr/>
    </dgm:pt>
    <dgm:pt modelId="{76409211-80DC-4FA2-B76D-6BA78D57F915}" type="pres">
      <dgm:prSet presAssocID="{0D9479E3-DECC-4B8D-A197-1B302890F8C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CEDFFC-36A9-4F93-8E0F-8E2D0762E10A}" type="pres">
      <dgm:prSet presAssocID="{0D9479E3-DECC-4B8D-A197-1B302890F8C6}" presName="parTransOne" presStyleCnt="0"/>
      <dgm:spPr/>
    </dgm:pt>
    <dgm:pt modelId="{C8A896C0-30C2-4A63-9B5B-BA77D1FFCE48}" type="pres">
      <dgm:prSet presAssocID="{0D9479E3-DECC-4B8D-A197-1B302890F8C6}" presName="horzOne" presStyleCnt="0"/>
      <dgm:spPr/>
    </dgm:pt>
    <dgm:pt modelId="{7B172FCA-2475-4C2E-857F-00BB5FBD19DD}" type="pres">
      <dgm:prSet presAssocID="{8E444C9A-4689-4DBC-99A6-849F97883E45}" presName="vertTwo" presStyleCnt="0"/>
      <dgm:spPr/>
    </dgm:pt>
    <dgm:pt modelId="{80EC1284-9EA7-46E3-8F85-B048CEA8E871}" type="pres">
      <dgm:prSet presAssocID="{8E444C9A-4689-4DBC-99A6-849F97883E45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402F48-35E2-45A0-A435-7BFAF716967A}" type="pres">
      <dgm:prSet presAssocID="{8E444C9A-4689-4DBC-99A6-849F97883E45}" presName="parTransTwo" presStyleCnt="0"/>
      <dgm:spPr/>
    </dgm:pt>
    <dgm:pt modelId="{83A865B5-9C59-47CA-9FB3-845E6BFDB9CD}" type="pres">
      <dgm:prSet presAssocID="{8E444C9A-4689-4DBC-99A6-849F97883E45}" presName="horzTwo" presStyleCnt="0"/>
      <dgm:spPr/>
    </dgm:pt>
    <dgm:pt modelId="{BADE1209-1976-4C80-A338-C0BCBE249643}" type="pres">
      <dgm:prSet presAssocID="{854032FC-7F6E-4D1A-9652-421793DFAEC5}" presName="vertThree" presStyleCnt="0"/>
      <dgm:spPr/>
    </dgm:pt>
    <dgm:pt modelId="{E0898F84-D657-4A9E-A57E-E17B74A4984F}" type="pres">
      <dgm:prSet presAssocID="{854032FC-7F6E-4D1A-9652-421793DFAEC5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DEA058C-A66B-4952-86FA-CD7E20F40AB9}" type="pres">
      <dgm:prSet presAssocID="{854032FC-7F6E-4D1A-9652-421793DFAEC5}" presName="parTransThree" presStyleCnt="0"/>
      <dgm:spPr/>
    </dgm:pt>
    <dgm:pt modelId="{9F9335BE-913A-42F0-B2D8-AF29AED4E9B8}" type="pres">
      <dgm:prSet presAssocID="{854032FC-7F6E-4D1A-9652-421793DFAEC5}" presName="horzThree" presStyleCnt="0"/>
      <dgm:spPr/>
    </dgm:pt>
    <dgm:pt modelId="{D9200D12-B586-49BA-B9B9-EB819BA53ED7}" type="pres">
      <dgm:prSet presAssocID="{53FDF07E-E677-4BEA-8BE4-C1842DF0FD49}" presName="vertFour" presStyleCnt="0">
        <dgm:presLayoutVars>
          <dgm:chPref val="3"/>
        </dgm:presLayoutVars>
      </dgm:prSet>
      <dgm:spPr/>
    </dgm:pt>
    <dgm:pt modelId="{EBA25B5D-4C2C-4C47-AC22-F6268940FD61}" type="pres">
      <dgm:prSet presAssocID="{53FDF07E-E677-4BEA-8BE4-C1842DF0FD49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324457-DB32-4F13-B5F4-A9CE36C9D8E0}" type="pres">
      <dgm:prSet presAssocID="{53FDF07E-E677-4BEA-8BE4-C1842DF0FD49}" presName="horzFour" presStyleCnt="0"/>
      <dgm:spPr/>
    </dgm:pt>
    <dgm:pt modelId="{35971248-6A1D-48AB-AFE3-8450D716DBE8}" type="pres">
      <dgm:prSet presAssocID="{0CC697D0-D77E-4C67-BD86-6398C4483DE6}" presName="sibSpaceThree" presStyleCnt="0"/>
      <dgm:spPr/>
    </dgm:pt>
    <dgm:pt modelId="{23834F07-18E8-44A3-8E92-2EB03F4229FA}" type="pres">
      <dgm:prSet presAssocID="{ED22EE73-7ED3-4A47-9F5C-8AE943D91D76}" presName="vertThree" presStyleCnt="0"/>
      <dgm:spPr/>
    </dgm:pt>
    <dgm:pt modelId="{4D089A22-FD31-4A29-BC12-6CC8094FB4A8}" type="pres">
      <dgm:prSet presAssocID="{ED22EE73-7ED3-4A47-9F5C-8AE943D91D76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8E91E6-704F-4995-95F6-B1444B3AE864}" type="pres">
      <dgm:prSet presAssocID="{ED22EE73-7ED3-4A47-9F5C-8AE943D91D76}" presName="parTransThree" presStyleCnt="0"/>
      <dgm:spPr/>
    </dgm:pt>
    <dgm:pt modelId="{8FAD1BB7-2AA7-4C6D-81EB-7ECC8B046116}" type="pres">
      <dgm:prSet presAssocID="{ED22EE73-7ED3-4A47-9F5C-8AE943D91D76}" presName="horzThree" presStyleCnt="0"/>
      <dgm:spPr/>
    </dgm:pt>
    <dgm:pt modelId="{3E3B3985-837E-4CFE-9613-F1230E60860D}" type="pres">
      <dgm:prSet presAssocID="{B3EDDBD4-1FDB-4896-A580-C09D978C9E8A}" presName="vertFour" presStyleCnt="0">
        <dgm:presLayoutVars>
          <dgm:chPref val="3"/>
        </dgm:presLayoutVars>
      </dgm:prSet>
      <dgm:spPr/>
    </dgm:pt>
    <dgm:pt modelId="{21EA80AF-0FAD-4E33-BC7D-705C8291AB06}" type="pres">
      <dgm:prSet presAssocID="{B3EDDBD4-1FDB-4896-A580-C09D978C9E8A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2E9A1E-5213-4DF5-ACC0-EE132AD4B9F4}" type="pres">
      <dgm:prSet presAssocID="{B3EDDBD4-1FDB-4896-A580-C09D978C9E8A}" presName="horzFour" presStyleCnt="0"/>
      <dgm:spPr/>
    </dgm:pt>
    <dgm:pt modelId="{3328A0D4-8639-4B02-B214-61A8ACD760F8}" type="pres">
      <dgm:prSet presAssocID="{8BEF3DDA-E6E5-40DB-A7EC-67BB36343C9D}" presName="sibSpaceThree" presStyleCnt="0"/>
      <dgm:spPr/>
    </dgm:pt>
    <dgm:pt modelId="{E9B62B7F-C8E3-4ABB-AF74-DA2DDDBC534F}" type="pres">
      <dgm:prSet presAssocID="{39A7CAE8-F852-4036-9F1B-2DDED89DE7F2}" presName="vertThree" presStyleCnt="0"/>
      <dgm:spPr/>
    </dgm:pt>
    <dgm:pt modelId="{25F21A83-B615-4D41-B9C9-ED110825974A}" type="pres">
      <dgm:prSet presAssocID="{39A7CAE8-F852-4036-9F1B-2DDED89DE7F2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AABFE3-C1EA-42CE-9511-98AD628B91C5}" type="pres">
      <dgm:prSet presAssocID="{39A7CAE8-F852-4036-9F1B-2DDED89DE7F2}" presName="parTransThree" presStyleCnt="0"/>
      <dgm:spPr/>
    </dgm:pt>
    <dgm:pt modelId="{E3E492F8-C190-439C-A2F7-B1B654A2FC10}" type="pres">
      <dgm:prSet presAssocID="{39A7CAE8-F852-4036-9F1B-2DDED89DE7F2}" presName="horzThree" presStyleCnt="0"/>
      <dgm:spPr/>
    </dgm:pt>
    <dgm:pt modelId="{F66076C7-4E6F-4341-9A93-43A20BB9650A}" type="pres">
      <dgm:prSet presAssocID="{B76A213F-2351-48D2-A4FC-070DED7D5EF7}" presName="vertFour" presStyleCnt="0">
        <dgm:presLayoutVars>
          <dgm:chPref val="3"/>
        </dgm:presLayoutVars>
      </dgm:prSet>
      <dgm:spPr/>
    </dgm:pt>
    <dgm:pt modelId="{8D079EC5-8A1E-4893-8ABA-1574AFCC6EF9}" type="pres">
      <dgm:prSet presAssocID="{B76A213F-2351-48D2-A4FC-070DED7D5EF7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B7D5DF-D1C3-4A68-8E54-62E6F1F896DD}" type="pres">
      <dgm:prSet presAssocID="{B76A213F-2351-48D2-A4FC-070DED7D5EF7}" presName="horzFour" presStyleCnt="0"/>
      <dgm:spPr/>
    </dgm:pt>
  </dgm:ptLst>
  <dgm:cxnLst>
    <dgm:cxn modelId="{5CD0380A-B832-406B-84F4-B3D1F038CC6D}" type="presOf" srcId="{16117BF7-98FF-45BD-BA50-D077CBCAB418}" destId="{5A9A870C-752B-434B-9C50-A305139A0171}" srcOrd="0" destOrd="0" presId="urn:microsoft.com/office/officeart/2005/8/layout/hierarchy4"/>
    <dgm:cxn modelId="{5E8159CE-DE12-4286-8EE8-90114192059E}" type="presOf" srcId="{53FDF07E-E677-4BEA-8BE4-C1842DF0FD49}" destId="{EBA25B5D-4C2C-4C47-AC22-F6268940FD61}" srcOrd="0" destOrd="0" presId="urn:microsoft.com/office/officeart/2005/8/layout/hierarchy4"/>
    <dgm:cxn modelId="{5FFC86C6-9979-4A83-B4CE-995F35FEEFCE}" srcId="{16117BF7-98FF-45BD-BA50-D077CBCAB418}" destId="{0D9479E3-DECC-4B8D-A197-1B302890F8C6}" srcOrd="0" destOrd="0" parTransId="{5D9CE999-6A5D-422A-A36C-DA13349A95AC}" sibTransId="{1E173DF2-F331-42A7-A27A-4D12059E9985}"/>
    <dgm:cxn modelId="{018CDAB0-93D1-4A7B-A864-82AF0BD972F1}" srcId="{8E444C9A-4689-4DBC-99A6-849F97883E45}" destId="{ED22EE73-7ED3-4A47-9F5C-8AE943D91D76}" srcOrd="1" destOrd="0" parTransId="{695753DC-65B8-42EC-B1B2-B997AD31C027}" sibTransId="{8BEF3DDA-E6E5-40DB-A7EC-67BB36343C9D}"/>
    <dgm:cxn modelId="{1DEED87C-9B6B-4AD4-B7EA-C2E8E521319E}" srcId="{8E444C9A-4689-4DBC-99A6-849F97883E45}" destId="{39A7CAE8-F852-4036-9F1B-2DDED89DE7F2}" srcOrd="2" destOrd="0" parTransId="{55B9533E-F5D6-45BB-84C9-B7358DF4E60B}" sibTransId="{21BD399F-F39F-49B3-9CC7-F5DE60BEE0D0}"/>
    <dgm:cxn modelId="{DE2182D7-AF13-44D9-BFCE-C85FB7F0D65F}" type="presOf" srcId="{B3EDDBD4-1FDB-4896-A580-C09D978C9E8A}" destId="{21EA80AF-0FAD-4E33-BC7D-705C8291AB06}" srcOrd="0" destOrd="0" presId="urn:microsoft.com/office/officeart/2005/8/layout/hierarchy4"/>
    <dgm:cxn modelId="{82A76D59-33FB-4D1B-A6C7-8D08796E2B90}" type="presOf" srcId="{39A7CAE8-F852-4036-9F1B-2DDED89DE7F2}" destId="{25F21A83-B615-4D41-B9C9-ED110825974A}" srcOrd="0" destOrd="0" presId="urn:microsoft.com/office/officeart/2005/8/layout/hierarchy4"/>
    <dgm:cxn modelId="{21EA02FA-FD20-4D9A-8372-654B6A914477}" type="presOf" srcId="{0D9479E3-DECC-4B8D-A197-1B302890F8C6}" destId="{76409211-80DC-4FA2-B76D-6BA78D57F915}" srcOrd="0" destOrd="0" presId="urn:microsoft.com/office/officeart/2005/8/layout/hierarchy4"/>
    <dgm:cxn modelId="{197EE937-6977-46C2-8978-F8C207144108}" type="presOf" srcId="{854032FC-7F6E-4D1A-9652-421793DFAEC5}" destId="{E0898F84-D657-4A9E-A57E-E17B74A4984F}" srcOrd="0" destOrd="0" presId="urn:microsoft.com/office/officeart/2005/8/layout/hierarchy4"/>
    <dgm:cxn modelId="{232EC22B-CAB7-4E51-9857-48B331819BAF}" srcId="{8E444C9A-4689-4DBC-99A6-849F97883E45}" destId="{854032FC-7F6E-4D1A-9652-421793DFAEC5}" srcOrd="0" destOrd="0" parTransId="{EAC4BDAB-39EA-4D0E-B520-75D49D447E82}" sibTransId="{0CC697D0-D77E-4C67-BD86-6398C4483DE6}"/>
    <dgm:cxn modelId="{82D0C0AA-8199-438B-BF68-1FF3CF29E1D3}" srcId="{854032FC-7F6E-4D1A-9652-421793DFAEC5}" destId="{53FDF07E-E677-4BEA-8BE4-C1842DF0FD49}" srcOrd="0" destOrd="0" parTransId="{F16759F3-D175-4BB2-9545-2BDD8024E71C}" sibTransId="{80646689-9828-4577-BB60-46125DD8FCD4}"/>
    <dgm:cxn modelId="{850CDE4C-C022-4A35-8745-018CB4DBD0A5}" srcId="{ED22EE73-7ED3-4A47-9F5C-8AE943D91D76}" destId="{B3EDDBD4-1FDB-4896-A580-C09D978C9E8A}" srcOrd="0" destOrd="0" parTransId="{611297A6-A7B8-4F92-A111-F5D4690ABA72}" sibTransId="{2C16D762-1DF0-4A70-92DA-44E70056C97B}"/>
    <dgm:cxn modelId="{A69362FA-28FD-4A15-93CB-37B042BBCC38}" srcId="{0D9479E3-DECC-4B8D-A197-1B302890F8C6}" destId="{8E444C9A-4689-4DBC-99A6-849F97883E45}" srcOrd="0" destOrd="0" parTransId="{1191E32A-A5B3-4122-B316-7C623E8C32B1}" sibTransId="{D7468461-2AEC-4DA8-857A-C15C6125E601}"/>
    <dgm:cxn modelId="{D6C401DB-C462-4DC2-9165-1958C7AA0737}" srcId="{39A7CAE8-F852-4036-9F1B-2DDED89DE7F2}" destId="{B76A213F-2351-48D2-A4FC-070DED7D5EF7}" srcOrd="0" destOrd="0" parTransId="{9C756AA5-BF41-4762-ABFA-500B0D243050}" sibTransId="{79930618-9C39-4C04-986C-9E241CD98067}"/>
    <dgm:cxn modelId="{0CD0ED80-750B-4271-B718-627F7F2F8218}" type="presOf" srcId="{B76A213F-2351-48D2-A4FC-070DED7D5EF7}" destId="{8D079EC5-8A1E-4893-8ABA-1574AFCC6EF9}" srcOrd="0" destOrd="0" presId="urn:microsoft.com/office/officeart/2005/8/layout/hierarchy4"/>
    <dgm:cxn modelId="{BBC9BA02-24CD-4C51-A055-290D317E2FAC}" type="presOf" srcId="{ED22EE73-7ED3-4A47-9F5C-8AE943D91D76}" destId="{4D089A22-FD31-4A29-BC12-6CC8094FB4A8}" srcOrd="0" destOrd="0" presId="urn:microsoft.com/office/officeart/2005/8/layout/hierarchy4"/>
    <dgm:cxn modelId="{9A313B60-B395-4812-9CE7-3D10B1090C38}" type="presOf" srcId="{8E444C9A-4689-4DBC-99A6-849F97883E45}" destId="{80EC1284-9EA7-46E3-8F85-B048CEA8E871}" srcOrd="0" destOrd="0" presId="urn:microsoft.com/office/officeart/2005/8/layout/hierarchy4"/>
    <dgm:cxn modelId="{EF4489DF-48C1-4AA3-91C6-E8FD9B60CBA0}" type="presParOf" srcId="{5A9A870C-752B-434B-9C50-A305139A0171}" destId="{86D1713A-59A3-4F3B-A772-BFBE877510AA}" srcOrd="0" destOrd="0" presId="urn:microsoft.com/office/officeart/2005/8/layout/hierarchy4"/>
    <dgm:cxn modelId="{B0E0131F-57E7-4B62-9720-4779DCCAD865}" type="presParOf" srcId="{86D1713A-59A3-4F3B-A772-BFBE877510AA}" destId="{76409211-80DC-4FA2-B76D-6BA78D57F915}" srcOrd="0" destOrd="0" presId="urn:microsoft.com/office/officeart/2005/8/layout/hierarchy4"/>
    <dgm:cxn modelId="{1E375B9A-534C-4D28-A9D7-5A6ADAE80049}" type="presParOf" srcId="{86D1713A-59A3-4F3B-A772-BFBE877510AA}" destId="{FDCEDFFC-36A9-4F93-8E0F-8E2D0762E10A}" srcOrd="1" destOrd="0" presId="urn:microsoft.com/office/officeart/2005/8/layout/hierarchy4"/>
    <dgm:cxn modelId="{203CC10D-C544-42AA-9792-2485965BF22A}" type="presParOf" srcId="{86D1713A-59A3-4F3B-A772-BFBE877510AA}" destId="{C8A896C0-30C2-4A63-9B5B-BA77D1FFCE48}" srcOrd="2" destOrd="0" presId="urn:microsoft.com/office/officeart/2005/8/layout/hierarchy4"/>
    <dgm:cxn modelId="{F32D7DFC-59BE-4670-B123-66430188447F}" type="presParOf" srcId="{C8A896C0-30C2-4A63-9B5B-BA77D1FFCE48}" destId="{7B172FCA-2475-4C2E-857F-00BB5FBD19DD}" srcOrd="0" destOrd="0" presId="urn:microsoft.com/office/officeart/2005/8/layout/hierarchy4"/>
    <dgm:cxn modelId="{E87F3784-B684-41AC-8B25-FA62CAB7FEA3}" type="presParOf" srcId="{7B172FCA-2475-4C2E-857F-00BB5FBD19DD}" destId="{80EC1284-9EA7-46E3-8F85-B048CEA8E871}" srcOrd="0" destOrd="0" presId="urn:microsoft.com/office/officeart/2005/8/layout/hierarchy4"/>
    <dgm:cxn modelId="{B5998CF1-9B88-4181-817C-BBAB047311DE}" type="presParOf" srcId="{7B172FCA-2475-4C2E-857F-00BB5FBD19DD}" destId="{03402F48-35E2-45A0-A435-7BFAF716967A}" srcOrd="1" destOrd="0" presId="urn:microsoft.com/office/officeart/2005/8/layout/hierarchy4"/>
    <dgm:cxn modelId="{C261C558-581A-44A7-B5B7-029DEB749A03}" type="presParOf" srcId="{7B172FCA-2475-4C2E-857F-00BB5FBD19DD}" destId="{83A865B5-9C59-47CA-9FB3-845E6BFDB9CD}" srcOrd="2" destOrd="0" presId="urn:microsoft.com/office/officeart/2005/8/layout/hierarchy4"/>
    <dgm:cxn modelId="{F209B700-B4BA-426B-BB55-109C5E1A6EFF}" type="presParOf" srcId="{83A865B5-9C59-47CA-9FB3-845E6BFDB9CD}" destId="{BADE1209-1976-4C80-A338-C0BCBE249643}" srcOrd="0" destOrd="0" presId="urn:microsoft.com/office/officeart/2005/8/layout/hierarchy4"/>
    <dgm:cxn modelId="{62AFB4A2-E57D-4929-A447-67924BCB508C}" type="presParOf" srcId="{BADE1209-1976-4C80-A338-C0BCBE249643}" destId="{E0898F84-D657-4A9E-A57E-E17B74A4984F}" srcOrd="0" destOrd="0" presId="urn:microsoft.com/office/officeart/2005/8/layout/hierarchy4"/>
    <dgm:cxn modelId="{F89F20E1-BD17-436C-8120-A605FCED8667}" type="presParOf" srcId="{BADE1209-1976-4C80-A338-C0BCBE249643}" destId="{9DEA058C-A66B-4952-86FA-CD7E20F40AB9}" srcOrd="1" destOrd="0" presId="urn:microsoft.com/office/officeart/2005/8/layout/hierarchy4"/>
    <dgm:cxn modelId="{D5C6E387-40E2-41DE-8413-ADC5861EA381}" type="presParOf" srcId="{BADE1209-1976-4C80-A338-C0BCBE249643}" destId="{9F9335BE-913A-42F0-B2D8-AF29AED4E9B8}" srcOrd="2" destOrd="0" presId="urn:microsoft.com/office/officeart/2005/8/layout/hierarchy4"/>
    <dgm:cxn modelId="{90D6FF41-1799-4626-A82C-8782839776B0}" type="presParOf" srcId="{9F9335BE-913A-42F0-B2D8-AF29AED4E9B8}" destId="{D9200D12-B586-49BA-B9B9-EB819BA53ED7}" srcOrd="0" destOrd="0" presId="urn:microsoft.com/office/officeart/2005/8/layout/hierarchy4"/>
    <dgm:cxn modelId="{A5CC2020-5944-42A2-8B86-B450D4FF00CA}" type="presParOf" srcId="{D9200D12-B586-49BA-B9B9-EB819BA53ED7}" destId="{EBA25B5D-4C2C-4C47-AC22-F6268940FD61}" srcOrd="0" destOrd="0" presId="urn:microsoft.com/office/officeart/2005/8/layout/hierarchy4"/>
    <dgm:cxn modelId="{7C459033-6EB0-4524-A16C-39D2DD6FF464}" type="presParOf" srcId="{D9200D12-B586-49BA-B9B9-EB819BA53ED7}" destId="{27324457-DB32-4F13-B5F4-A9CE36C9D8E0}" srcOrd="1" destOrd="0" presId="urn:microsoft.com/office/officeart/2005/8/layout/hierarchy4"/>
    <dgm:cxn modelId="{3994B38C-8D51-410C-B03E-9B52573F4965}" type="presParOf" srcId="{83A865B5-9C59-47CA-9FB3-845E6BFDB9CD}" destId="{35971248-6A1D-48AB-AFE3-8450D716DBE8}" srcOrd="1" destOrd="0" presId="urn:microsoft.com/office/officeart/2005/8/layout/hierarchy4"/>
    <dgm:cxn modelId="{75E3E979-4ED8-490B-8D8A-66D530498A75}" type="presParOf" srcId="{83A865B5-9C59-47CA-9FB3-845E6BFDB9CD}" destId="{23834F07-18E8-44A3-8E92-2EB03F4229FA}" srcOrd="2" destOrd="0" presId="urn:microsoft.com/office/officeart/2005/8/layout/hierarchy4"/>
    <dgm:cxn modelId="{2CB91FC6-BD15-46C0-B001-82CF11913290}" type="presParOf" srcId="{23834F07-18E8-44A3-8E92-2EB03F4229FA}" destId="{4D089A22-FD31-4A29-BC12-6CC8094FB4A8}" srcOrd="0" destOrd="0" presId="urn:microsoft.com/office/officeart/2005/8/layout/hierarchy4"/>
    <dgm:cxn modelId="{22C305D9-8336-4250-AE37-2DB016FC0D04}" type="presParOf" srcId="{23834F07-18E8-44A3-8E92-2EB03F4229FA}" destId="{118E91E6-704F-4995-95F6-B1444B3AE864}" srcOrd="1" destOrd="0" presId="urn:microsoft.com/office/officeart/2005/8/layout/hierarchy4"/>
    <dgm:cxn modelId="{B72C1B3D-348A-416A-A845-CB7D4BF6FC7B}" type="presParOf" srcId="{23834F07-18E8-44A3-8E92-2EB03F4229FA}" destId="{8FAD1BB7-2AA7-4C6D-81EB-7ECC8B046116}" srcOrd="2" destOrd="0" presId="urn:microsoft.com/office/officeart/2005/8/layout/hierarchy4"/>
    <dgm:cxn modelId="{6942141C-CD8A-48FA-AEBE-9FB809D2219D}" type="presParOf" srcId="{8FAD1BB7-2AA7-4C6D-81EB-7ECC8B046116}" destId="{3E3B3985-837E-4CFE-9613-F1230E60860D}" srcOrd="0" destOrd="0" presId="urn:microsoft.com/office/officeart/2005/8/layout/hierarchy4"/>
    <dgm:cxn modelId="{CD994AEF-99D6-41B2-93D2-0177B548E1CD}" type="presParOf" srcId="{3E3B3985-837E-4CFE-9613-F1230E60860D}" destId="{21EA80AF-0FAD-4E33-BC7D-705C8291AB06}" srcOrd="0" destOrd="0" presId="urn:microsoft.com/office/officeart/2005/8/layout/hierarchy4"/>
    <dgm:cxn modelId="{A5CF44A0-CD93-4CF0-98BC-0D73ABDDF067}" type="presParOf" srcId="{3E3B3985-837E-4CFE-9613-F1230E60860D}" destId="{B92E9A1E-5213-4DF5-ACC0-EE132AD4B9F4}" srcOrd="1" destOrd="0" presId="urn:microsoft.com/office/officeart/2005/8/layout/hierarchy4"/>
    <dgm:cxn modelId="{1045EC9F-E5F3-463F-8783-F7533AB026B9}" type="presParOf" srcId="{83A865B5-9C59-47CA-9FB3-845E6BFDB9CD}" destId="{3328A0D4-8639-4B02-B214-61A8ACD760F8}" srcOrd="3" destOrd="0" presId="urn:microsoft.com/office/officeart/2005/8/layout/hierarchy4"/>
    <dgm:cxn modelId="{E186CC1F-714D-46BF-8B55-DE36D2C0132D}" type="presParOf" srcId="{83A865B5-9C59-47CA-9FB3-845E6BFDB9CD}" destId="{E9B62B7F-C8E3-4ABB-AF74-DA2DDDBC534F}" srcOrd="4" destOrd="0" presId="urn:microsoft.com/office/officeart/2005/8/layout/hierarchy4"/>
    <dgm:cxn modelId="{2609C4D1-25B0-42ED-8374-76D840E93A15}" type="presParOf" srcId="{E9B62B7F-C8E3-4ABB-AF74-DA2DDDBC534F}" destId="{25F21A83-B615-4D41-B9C9-ED110825974A}" srcOrd="0" destOrd="0" presId="urn:microsoft.com/office/officeart/2005/8/layout/hierarchy4"/>
    <dgm:cxn modelId="{BF252BA8-8591-4125-81EC-43A6E093EF0A}" type="presParOf" srcId="{E9B62B7F-C8E3-4ABB-AF74-DA2DDDBC534F}" destId="{E2AABFE3-C1EA-42CE-9511-98AD628B91C5}" srcOrd="1" destOrd="0" presId="urn:microsoft.com/office/officeart/2005/8/layout/hierarchy4"/>
    <dgm:cxn modelId="{CF3866BB-4328-49BC-8F91-6374B1F1BDBB}" type="presParOf" srcId="{E9B62B7F-C8E3-4ABB-AF74-DA2DDDBC534F}" destId="{E3E492F8-C190-439C-A2F7-B1B654A2FC10}" srcOrd="2" destOrd="0" presId="urn:microsoft.com/office/officeart/2005/8/layout/hierarchy4"/>
    <dgm:cxn modelId="{1F17A092-28D3-4721-B66B-A6E3F6F102EC}" type="presParOf" srcId="{E3E492F8-C190-439C-A2F7-B1B654A2FC10}" destId="{F66076C7-4E6F-4341-9A93-43A20BB9650A}" srcOrd="0" destOrd="0" presId="urn:microsoft.com/office/officeart/2005/8/layout/hierarchy4"/>
    <dgm:cxn modelId="{4397B156-E7DB-4EAB-B3EC-94C43BB04B64}" type="presParOf" srcId="{F66076C7-4E6F-4341-9A93-43A20BB9650A}" destId="{8D079EC5-8A1E-4893-8ABA-1574AFCC6EF9}" srcOrd="0" destOrd="0" presId="urn:microsoft.com/office/officeart/2005/8/layout/hierarchy4"/>
    <dgm:cxn modelId="{1EAE94AA-E25A-4552-AF98-0142E582A193}" type="presParOf" srcId="{F66076C7-4E6F-4341-9A93-43A20BB9650A}" destId="{B6B7D5DF-D1C3-4A68-8E54-62E6F1F896D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F65A5FC-74B1-450E-90BA-5F23E30D225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F6E88F-8B8D-4207-884E-BF37934275C3}">
      <dgm:prSet/>
      <dgm:spPr/>
      <dgm:t>
        <a:bodyPr/>
        <a:lstStyle/>
        <a:p>
          <a:r>
            <a:rPr lang="en-US" baseline="0" dirty="0"/>
            <a:t>Trustworthiness &amp; Authenticity in Qualitative Research </a:t>
          </a:r>
          <a:endParaRPr lang="en-US" dirty="0"/>
        </a:p>
      </dgm:t>
    </dgm:pt>
    <dgm:pt modelId="{05607A30-0843-4FC6-9CC9-7AB2FDA19ADF}" type="parTrans" cxnId="{E0D665E6-D6C9-4C8D-B391-F5029E6C09EC}">
      <dgm:prSet/>
      <dgm:spPr/>
      <dgm:t>
        <a:bodyPr/>
        <a:lstStyle/>
        <a:p>
          <a:endParaRPr lang="en-US"/>
        </a:p>
      </dgm:t>
    </dgm:pt>
    <dgm:pt modelId="{F93C7910-F99E-4838-8466-DC9EE18BEA54}" type="sibTrans" cxnId="{E0D665E6-D6C9-4C8D-B391-F5029E6C09EC}">
      <dgm:prSet/>
      <dgm:spPr/>
      <dgm:t>
        <a:bodyPr/>
        <a:lstStyle/>
        <a:p>
          <a:endParaRPr lang="en-US"/>
        </a:p>
      </dgm:t>
    </dgm:pt>
    <dgm:pt modelId="{DA0DD257-9BD8-4826-9D2E-AB80044FBF92}" type="pres">
      <dgm:prSet presAssocID="{2F65A5FC-74B1-450E-90BA-5F23E30D225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AAF2FB-5B02-4970-A0DF-7DABCF22B260}" type="pres">
      <dgm:prSet presAssocID="{99F6E88F-8B8D-4207-884E-BF37934275C3}" presName="thickLine" presStyleLbl="alignNode1" presStyleIdx="0" presStyleCnt="1"/>
      <dgm:spPr/>
    </dgm:pt>
    <dgm:pt modelId="{31616222-5BB9-400E-8FFB-F2CECCC67593}" type="pres">
      <dgm:prSet presAssocID="{99F6E88F-8B8D-4207-884E-BF37934275C3}" presName="horz1" presStyleCnt="0"/>
      <dgm:spPr/>
    </dgm:pt>
    <dgm:pt modelId="{89378566-B8D8-4085-8484-9C87102BF19F}" type="pres">
      <dgm:prSet presAssocID="{99F6E88F-8B8D-4207-884E-BF37934275C3}" presName="tx1" presStyleLbl="revTx" presStyleIdx="0" presStyleCnt="1"/>
      <dgm:spPr/>
      <dgm:t>
        <a:bodyPr/>
        <a:lstStyle/>
        <a:p>
          <a:endParaRPr lang="en-US"/>
        </a:p>
      </dgm:t>
    </dgm:pt>
    <dgm:pt modelId="{74FB0CA2-5128-4DE1-AE95-706759FFDDEE}" type="pres">
      <dgm:prSet presAssocID="{99F6E88F-8B8D-4207-884E-BF37934275C3}" presName="vert1" presStyleCnt="0"/>
      <dgm:spPr/>
    </dgm:pt>
  </dgm:ptLst>
  <dgm:cxnLst>
    <dgm:cxn modelId="{D2F2572B-447A-491A-BB0E-1068984246FA}" type="presOf" srcId="{99F6E88F-8B8D-4207-884E-BF37934275C3}" destId="{89378566-B8D8-4085-8484-9C87102BF19F}" srcOrd="0" destOrd="0" presId="urn:microsoft.com/office/officeart/2008/layout/LinedList"/>
    <dgm:cxn modelId="{8EAEABCF-35ED-4392-81C8-0258D895920D}" type="presOf" srcId="{2F65A5FC-74B1-450E-90BA-5F23E30D2256}" destId="{DA0DD257-9BD8-4826-9D2E-AB80044FBF92}" srcOrd="0" destOrd="0" presId="urn:microsoft.com/office/officeart/2008/layout/LinedList"/>
    <dgm:cxn modelId="{E0D665E6-D6C9-4C8D-B391-F5029E6C09EC}" srcId="{2F65A5FC-74B1-450E-90BA-5F23E30D2256}" destId="{99F6E88F-8B8D-4207-884E-BF37934275C3}" srcOrd="0" destOrd="0" parTransId="{05607A30-0843-4FC6-9CC9-7AB2FDA19ADF}" sibTransId="{F93C7910-F99E-4838-8466-DC9EE18BEA54}"/>
    <dgm:cxn modelId="{0AC8C331-3EBF-4073-88D3-B121BE14354E}" type="presParOf" srcId="{DA0DD257-9BD8-4826-9D2E-AB80044FBF92}" destId="{09AAF2FB-5B02-4970-A0DF-7DABCF22B260}" srcOrd="0" destOrd="0" presId="urn:microsoft.com/office/officeart/2008/layout/LinedList"/>
    <dgm:cxn modelId="{4D53D69D-DA46-480B-BD66-43E5739B3385}" type="presParOf" srcId="{DA0DD257-9BD8-4826-9D2E-AB80044FBF92}" destId="{31616222-5BB9-400E-8FFB-F2CECCC67593}" srcOrd="1" destOrd="0" presId="urn:microsoft.com/office/officeart/2008/layout/LinedList"/>
    <dgm:cxn modelId="{F39F4C5F-7855-4932-900B-C86EB1038E6A}" type="presParOf" srcId="{31616222-5BB9-400E-8FFB-F2CECCC67593}" destId="{89378566-B8D8-4085-8484-9C87102BF19F}" srcOrd="0" destOrd="0" presId="urn:microsoft.com/office/officeart/2008/layout/LinedList"/>
    <dgm:cxn modelId="{B6AEE502-BC87-4A71-9A28-2562EA744C9A}" type="presParOf" srcId="{31616222-5BB9-400E-8FFB-F2CECCC67593}" destId="{74FB0CA2-5128-4DE1-AE95-706759FFDDE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D229B65-750C-44DE-BE30-330D5F72EF01}" type="doc">
      <dgm:prSet loTypeId="urn:microsoft.com/office/officeart/2005/8/layout/hierarchy4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78153D-D2ED-45D8-90C5-8C56AE766E17}">
      <dgm:prSet/>
      <dgm:spPr/>
      <dgm:t>
        <a:bodyPr/>
        <a:lstStyle/>
        <a:p>
          <a:r>
            <a:rPr lang="en-US" dirty="0"/>
            <a:t>Authenticity </a:t>
          </a:r>
        </a:p>
      </dgm:t>
    </dgm:pt>
    <dgm:pt modelId="{DECDAC01-3BC0-4902-8FF3-8FC2AC663E05}" type="parTrans" cxnId="{8BA1568A-027A-435D-81B3-3EFD963E65D1}">
      <dgm:prSet/>
      <dgm:spPr/>
      <dgm:t>
        <a:bodyPr/>
        <a:lstStyle/>
        <a:p>
          <a:endParaRPr lang="en-US"/>
        </a:p>
      </dgm:t>
    </dgm:pt>
    <dgm:pt modelId="{40771AE4-790A-4968-9476-CC388FBBB4AF}" type="sibTrans" cxnId="{8BA1568A-027A-435D-81B3-3EFD963E65D1}">
      <dgm:prSet/>
      <dgm:spPr/>
      <dgm:t>
        <a:bodyPr/>
        <a:lstStyle/>
        <a:p>
          <a:endParaRPr lang="en-US"/>
        </a:p>
      </dgm:t>
    </dgm:pt>
    <dgm:pt modelId="{4D6366D3-3BB7-4C92-A865-11B86A4F4D24}">
      <dgm:prSet/>
      <dgm:spPr/>
      <dgm:t>
        <a:bodyPr/>
        <a:lstStyle/>
        <a:p>
          <a:r>
            <a:rPr lang="en-US" dirty="0"/>
            <a:t>Fairness</a:t>
          </a:r>
        </a:p>
      </dgm:t>
    </dgm:pt>
    <dgm:pt modelId="{20D36858-833B-4292-822F-7784D61BC54E}" type="parTrans" cxnId="{F57A1955-5920-458E-AB8B-3D286794DD6F}">
      <dgm:prSet/>
      <dgm:spPr/>
      <dgm:t>
        <a:bodyPr/>
        <a:lstStyle/>
        <a:p>
          <a:endParaRPr lang="en-US"/>
        </a:p>
      </dgm:t>
    </dgm:pt>
    <dgm:pt modelId="{3EFF095F-AC1C-43CD-8066-9D4C8D36AA9F}" type="sibTrans" cxnId="{F57A1955-5920-458E-AB8B-3D286794DD6F}">
      <dgm:prSet/>
      <dgm:spPr/>
      <dgm:t>
        <a:bodyPr/>
        <a:lstStyle/>
        <a:p>
          <a:endParaRPr lang="en-US"/>
        </a:p>
      </dgm:t>
    </dgm:pt>
    <dgm:pt modelId="{3E0F1FD3-9D34-40E1-9659-C917684C53C1}">
      <dgm:prSet custT="1"/>
      <dgm:spPr/>
      <dgm:t>
        <a:bodyPr/>
        <a:lstStyle/>
        <a:p>
          <a:r>
            <a:rPr lang="en-US" sz="1600" dirty="0"/>
            <a:t>“different constructions, perspectives, and positions are not only allowed to emerge, but are also seriously considered for merit and worth” (Rodwell, 1998, p. 107)</a:t>
          </a:r>
        </a:p>
      </dgm:t>
    </dgm:pt>
    <dgm:pt modelId="{3F83CB01-8060-4E96-BF20-CFFAC90B889A}" type="parTrans" cxnId="{56B6FA86-3723-476C-A90C-0C98F4791309}">
      <dgm:prSet/>
      <dgm:spPr/>
      <dgm:t>
        <a:bodyPr/>
        <a:lstStyle/>
        <a:p>
          <a:endParaRPr lang="en-US"/>
        </a:p>
      </dgm:t>
    </dgm:pt>
    <dgm:pt modelId="{B797E9EF-D825-40DE-86E5-892E39C6AC9A}" type="sibTrans" cxnId="{56B6FA86-3723-476C-A90C-0C98F4791309}">
      <dgm:prSet/>
      <dgm:spPr/>
      <dgm:t>
        <a:bodyPr/>
        <a:lstStyle/>
        <a:p>
          <a:endParaRPr lang="en-US"/>
        </a:p>
      </dgm:t>
    </dgm:pt>
    <dgm:pt modelId="{E06B6A23-DC1D-4C0D-B8E8-2FA3DA95AF1B}">
      <dgm:prSet/>
      <dgm:spPr/>
      <dgm:t>
        <a:bodyPr/>
        <a:lstStyle/>
        <a:p>
          <a:r>
            <a:rPr lang="en-US" dirty="0"/>
            <a:t>Multiple perspectives; Creating Change</a:t>
          </a:r>
        </a:p>
      </dgm:t>
    </dgm:pt>
    <dgm:pt modelId="{2F7370A3-7AFF-4ECC-AF9E-212A5796D4B3}" type="sibTrans" cxnId="{FA522033-BA11-4C6A-9FC5-D0841704B733}">
      <dgm:prSet/>
      <dgm:spPr/>
      <dgm:t>
        <a:bodyPr/>
        <a:lstStyle/>
        <a:p>
          <a:endParaRPr lang="en-US"/>
        </a:p>
      </dgm:t>
    </dgm:pt>
    <dgm:pt modelId="{A48E3FA8-9537-492A-A201-CEEF9A285E3A}" type="parTrans" cxnId="{FA522033-BA11-4C6A-9FC5-D0841704B733}">
      <dgm:prSet/>
      <dgm:spPr/>
      <dgm:t>
        <a:bodyPr/>
        <a:lstStyle/>
        <a:p>
          <a:endParaRPr lang="en-US"/>
        </a:p>
      </dgm:t>
    </dgm:pt>
    <dgm:pt modelId="{1DBB39C0-7DD3-46F2-826D-C1906D2AB697}" type="pres">
      <dgm:prSet presAssocID="{CD229B65-750C-44DE-BE30-330D5F72EF0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CD71B95-9110-4398-848F-3972901F7E3F}" type="pres">
      <dgm:prSet presAssocID="{C778153D-D2ED-45D8-90C5-8C56AE766E17}" presName="vertOne" presStyleCnt="0"/>
      <dgm:spPr/>
    </dgm:pt>
    <dgm:pt modelId="{0A966345-04FA-4023-9784-4371DAA64456}" type="pres">
      <dgm:prSet presAssocID="{C778153D-D2ED-45D8-90C5-8C56AE766E1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4039D7-5A48-4187-AF2B-CFD7170C40B0}" type="pres">
      <dgm:prSet presAssocID="{C778153D-D2ED-45D8-90C5-8C56AE766E17}" presName="parTransOne" presStyleCnt="0"/>
      <dgm:spPr/>
    </dgm:pt>
    <dgm:pt modelId="{31747F95-F629-45FA-B532-C61EBEC9B2E6}" type="pres">
      <dgm:prSet presAssocID="{C778153D-D2ED-45D8-90C5-8C56AE766E17}" presName="horzOne" presStyleCnt="0"/>
      <dgm:spPr/>
    </dgm:pt>
    <dgm:pt modelId="{2F87375D-68D6-45AC-A077-D42946D3BF62}" type="pres">
      <dgm:prSet presAssocID="{E06B6A23-DC1D-4C0D-B8E8-2FA3DA95AF1B}" presName="vertTwo" presStyleCnt="0"/>
      <dgm:spPr/>
    </dgm:pt>
    <dgm:pt modelId="{EE517C72-3E8E-4AE9-B3A9-7F05B5C9A770}" type="pres">
      <dgm:prSet presAssocID="{E06B6A23-DC1D-4C0D-B8E8-2FA3DA95AF1B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6E11A4-8143-477C-9586-2A7B148081F5}" type="pres">
      <dgm:prSet presAssocID="{E06B6A23-DC1D-4C0D-B8E8-2FA3DA95AF1B}" presName="parTransTwo" presStyleCnt="0"/>
      <dgm:spPr/>
    </dgm:pt>
    <dgm:pt modelId="{103387A6-6EAF-45AC-A34E-F2006A003116}" type="pres">
      <dgm:prSet presAssocID="{E06B6A23-DC1D-4C0D-B8E8-2FA3DA95AF1B}" presName="horzTwo" presStyleCnt="0"/>
      <dgm:spPr/>
    </dgm:pt>
    <dgm:pt modelId="{F49BBF28-B1B4-4EA8-B5F4-465E199B20E3}" type="pres">
      <dgm:prSet presAssocID="{4D6366D3-3BB7-4C92-A865-11B86A4F4D24}" presName="vertThree" presStyleCnt="0"/>
      <dgm:spPr/>
    </dgm:pt>
    <dgm:pt modelId="{3B032C01-2564-41A4-A4D7-FE8D48491D17}" type="pres">
      <dgm:prSet presAssocID="{4D6366D3-3BB7-4C92-A865-11B86A4F4D24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ED91C8-B6D6-4B85-9785-0FDFC6721255}" type="pres">
      <dgm:prSet presAssocID="{4D6366D3-3BB7-4C92-A865-11B86A4F4D24}" presName="parTransThree" presStyleCnt="0"/>
      <dgm:spPr/>
    </dgm:pt>
    <dgm:pt modelId="{32DAB8BF-0F13-403E-999C-866393D3131E}" type="pres">
      <dgm:prSet presAssocID="{4D6366D3-3BB7-4C92-A865-11B86A4F4D24}" presName="horzThree" presStyleCnt="0"/>
      <dgm:spPr/>
    </dgm:pt>
    <dgm:pt modelId="{1078F926-223E-443D-8F93-BD0820FEC08B}" type="pres">
      <dgm:prSet presAssocID="{3E0F1FD3-9D34-40E1-9659-C917684C53C1}" presName="vertFour" presStyleCnt="0">
        <dgm:presLayoutVars>
          <dgm:chPref val="3"/>
        </dgm:presLayoutVars>
      </dgm:prSet>
      <dgm:spPr/>
    </dgm:pt>
    <dgm:pt modelId="{23538744-B5C3-470F-B21A-761933A27298}" type="pres">
      <dgm:prSet presAssocID="{3E0F1FD3-9D34-40E1-9659-C917684C53C1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C3309E-E46E-429A-822D-17F59E04FBF1}" type="pres">
      <dgm:prSet presAssocID="{3E0F1FD3-9D34-40E1-9659-C917684C53C1}" presName="horzFour" presStyleCnt="0"/>
      <dgm:spPr/>
    </dgm:pt>
  </dgm:ptLst>
  <dgm:cxnLst>
    <dgm:cxn modelId="{2ED6A0E1-AE34-4ABF-925B-681DE59A48F0}" type="presOf" srcId="{4D6366D3-3BB7-4C92-A865-11B86A4F4D24}" destId="{3B032C01-2564-41A4-A4D7-FE8D48491D17}" srcOrd="0" destOrd="0" presId="urn:microsoft.com/office/officeart/2005/8/layout/hierarchy4"/>
    <dgm:cxn modelId="{81D4BDB8-80C2-4569-AC11-4413CDF0634B}" type="presOf" srcId="{C778153D-D2ED-45D8-90C5-8C56AE766E17}" destId="{0A966345-04FA-4023-9784-4371DAA64456}" srcOrd="0" destOrd="0" presId="urn:microsoft.com/office/officeart/2005/8/layout/hierarchy4"/>
    <dgm:cxn modelId="{8BA1568A-027A-435D-81B3-3EFD963E65D1}" srcId="{CD229B65-750C-44DE-BE30-330D5F72EF01}" destId="{C778153D-D2ED-45D8-90C5-8C56AE766E17}" srcOrd="0" destOrd="0" parTransId="{DECDAC01-3BC0-4902-8FF3-8FC2AC663E05}" sibTransId="{40771AE4-790A-4968-9476-CC388FBBB4AF}"/>
    <dgm:cxn modelId="{0AF11A81-9374-4866-BA13-A7D0A33DF462}" type="presOf" srcId="{CD229B65-750C-44DE-BE30-330D5F72EF01}" destId="{1DBB39C0-7DD3-46F2-826D-C1906D2AB697}" srcOrd="0" destOrd="0" presId="urn:microsoft.com/office/officeart/2005/8/layout/hierarchy4"/>
    <dgm:cxn modelId="{56B6FA86-3723-476C-A90C-0C98F4791309}" srcId="{4D6366D3-3BB7-4C92-A865-11B86A4F4D24}" destId="{3E0F1FD3-9D34-40E1-9659-C917684C53C1}" srcOrd="0" destOrd="0" parTransId="{3F83CB01-8060-4E96-BF20-CFFAC90B889A}" sibTransId="{B797E9EF-D825-40DE-86E5-892E39C6AC9A}"/>
    <dgm:cxn modelId="{F57A1955-5920-458E-AB8B-3D286794DD6F}" srcId="{E06B6A23-DC1D-4C0D-B8E8-2FA3DA95AF1B}" destId="{4D6366D3-3BB7-4C92-A865-11B86A4F4D24}" srcOrd="0" destOrd="0" parTransId="{20D36858-833B-4292-822F-7784D61BC54E}" sibTransId="{3EFF095F-AC1C-43CD-8066-9D4C8D36AA9F}"/>
    <dgm:cxn modelId="{CB4ABA33-4E84-415B-B34B-9874B9DDBE85}" type="presOf" srcId="{E06B6A23-DC1D-4C0D-B8E8-2FA3DA95AF1B}" destId="{EE517C72-3E8E-4AE9-B3A9-7F05B5C9A770}" srcOrd="0" destOrd="0" presId="urn:microsoft.com/office/officeart/2005/8/layout/hierarchy4"/>
    <dgm:cxn modelId="{FA522033-BA11-4C6A-9FC5-D0841704B733}" srcId="{C778153D-D2ED-45D8-90C5-8C56AE766E17}" destId="{E06B6A23-DC1D-4C0D-B8E8-2FA3DA95AF1B}" srcOrd="0" destOrd="0" parTransId="{A48E3FA8-9537-492A-A201-CEEF9A285E3A}" sibTransId="{2F7370A3-7AFF-4ECC-AF9E-212A5796D4B3}"/>
    <dgm:cxn modelId="{27654808-5FC6-45B9-8377-BFF22DE47F98}" type="presOf" srcId="{3E0F1FD3-9D34-40E1-9659-C917684C53C1}" destId="{23538744-B5C3-470F-B21A-761933A27298}" srcOrd="0" destOrd="0" presId="urn:microsoft.com/office/officeart/2005/8/layout/hierarchy4"/>
    <dgm:cxn modelId="{ABB80B8D-013B-41D7-B034-E26999CC5616}" type="presParOf" srcId="{1DBB39C0-7DD3-46F2-826D-C1906D2AB697}" destId="{CCD71B95-9110-4398-848F-3972901F7E3F}" srcOrd="0" destOrd="0" presId="urn:microsoft.com/office/officeart/2005/8/layout/hierarchy4"/>
    <dgm:cxn modelId="{79A852A7-0822-427C-B66C-C704EC07789A}" type="presParOf" srcId="{CCD71B95-9110-4398-848F-3972901F7E3F}" destId="{0A966345-04FA-4023-9784-4371DAA64456}" srcOrd="0" destOrd="0" presId="urn:microsoft.com/office/officeart/2005/8/layout/hierarchy4"/>
    <dgm:cxn modelId="{174AC0A9-EB96-4E0C-871C-27D002D370DC}" type="presParOf" srcId="{CCD71B95-9110-4398-848F-3972901F7E3F}" destId="{3F4039D7-5A48-4187-AF2B-CFD7170C40B0}" srcOrd="1" destOrd="0" presId="urn:microsoft.com/office/officeart/2005/8/layout/hierarchy4"/>
    <dgm:cxn modelId="{F4A2898F-ED65-47A8-9533-FEC0EF7D8F89}" type="presParOf" srcId="{CCD71B95-9110-4398-848F-3972901F7E3F}" destId="{31747F95-F629-45FA-B532-C61EBEC9B2E6}" srcOrd="2" destOrd="0" presId="urn:microsoft.com/office/officeart/2005/8/layout/hierarchy4"/>
    <dgm:cxn modelId="{541F2343-321A-44ED-BE17-59BB78DBEA71}" type="presParOf" srcId="{31747F95-F629-45FA-B532-C61EBEC9B2E6}" destId="{2F87375D-68D6-45AC-A077-D42946D3BF62}" srcOrd="0" destOrd="0" presId="urn:microsoft.com/office/officeart/2005/8/layout/hierarchy4"/>
    <dgm:cxn modelId="{7E470455-6DA6-47AA-8111-46E81A0DB38B}" type="presParOf" srcId="{2F87375D-68D6-45AC-A077-D42946D3BF62}" destId="{EE517C72-3E8E-4AE9-B3A9-7F05B5C9A770}" srcOrd="0" destOrd="0" presId="urn:microsoft.com/office/officeart/2005/8/layout/hierarchy4"/>
    <dgm:cxn modelId="{AD39147F-AD00-4656-91AE-8B4FB70E1B8B}" type="presParOf" srcId="{2F87375D-68D6-45AC-A077-D42946D3BF62}" destId="{EC6E11A4-8143-477C-9586-2A7B148081F5}" srcOrd="1" destOrd="0" presId="urn:microsoft.com/office/officeart/2005/8/layout/hierarchy4"/>
    <dgm:cxn modelId="{4AD5DD75-AA18-4CF7-AD84-1F0F219A5F39}" type="presParOf" srcId="{2F87375D-68D6-45AC-A077-D42946D3BF62}" destId="{103387A6-6EAF-45AC-A34E-F2006A003116}" srcOrd="2" destOrd="0" presId="urn:microsoft.com/office/officeart/2005/8/layout/hierarchy4"/>
    <dgm:cxn modelId="{6B54C04D-8BBD-4347-8AF2-9242316B35B2}" type="presParOf" srcId="{103387A6-6EAF-45AC-A34E-F2006A003116}" destId="{F49BBF28-B1B4-4EA8-B5F4-465E199B20E3}" srcOrd="0" destOrd="0" presId="urn:microsoft.com/office/officeart/2005/8/layout/hierarchy4"/>
    <dgm:cxn modelId="{04CD1038-4D75-4D82-80CA-73328FA3DEBF}" type="presParOf" srcId="{F49BBF28-B1B4-4EA8-B5F4-465E199B20E3}" destId="{3B032C01-2564-41A4-A4D7-FE8D48491D17}" srcOrd="0" destOrd="0" presId="urn:microsoft.com/office/officeart/2005/8/layout/hierarchy4"/>
    <dgm:cxn modelId="{26734D82-230D-431D-B653-FB1A8C14400B}" type="presParOf" srcId="{F49BBF28-B1B4-4EA8-B5F4-465E199B20E3}" destId="{6BED91C8-B6D6-4B85-9785-0FDFC6721255}" srcOrd="1" destOrd="0" presId="urn:microsoft.com/office/officeart/2005/8/layout/hierarchy4"/>
    <dgm:cxn modelId="{0FE5DCFC-576B-4A5B-9054-11C4E009645C}" type="presParOf" srcId="{F49BBF28-B1B4-4EA8-B5F4-465E199B20E3}" destId="{32DAB8BF-0F13-403E-999C-866393D3131E}" srcOrd="2" destOrd="0" presId="urn:microsoft.com/office/officeart/2005/8/layout/hierarchy4"/>
    <dgm:cxn modelId="{ACFB3056-9C2A-43F5-86A8-8ECCAC1AC427}" type="presParOf" srcId="{32DAB8BF-0F13-403E-999C-866393D3131E}" destId="{1078F926-223E-443D-8F93-BD0820FEC08B}" srcOrd="0" destOrd="0" presId="urn:microsoft.com/office/officeart/2005/8/layout/hierarchy4"/>
    <dgm:cxn modelId="{C7F76349-D4FA-418C-9E35-AF8B83FD546A}" type="presParOf" srcId="{1078F926-223E-443D-8F93-BD0820FEC08B}" destId="{23538744-B5C3-470F-B21A-761933A27298}" srcOrd="0" destOrd="0" presId="urn:microsoft.com/office/officeart/2005/8/layout/hierarchy4"/>
    <dgm:cxn modelId="{61B79639-FE06-46EA-84A4-CD5A8841D125}" type="presParOf" srcId="{1078F926-223E-443D-8F93-BD0820FEC08B}" destId="{F2C3309E-E46E-429A-822D-17F59E04FBF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E442F-5EF8-43DE-8B2B-86C672F16EE9}">
      <dsp:nvSpPr>
        <dsp:cNvPr id="0" name=""/>
        <dsp:cNvSpPr/>
      </dsp:nvSpPr>
      <dsp:spPr>
        <a:xfrm>
          <a:off x="0" y="2472"/>
          <a:ext cx="77046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36983-4BD3-4DA3-B7B9-683BC508019B}">
      <dsp:nvSpPr>
        <dsp:cNvPr id="0" name=""/>
        <dsp:cNvSpPr/>
      </dsp:nvSpPr>
      <dsp:spPr>
        <a:xfrm>
          <a:off x="0" y="2472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Define qualitative research and explain how it differs from quantitative research</a:t>
          </a:r>
          <a:endParaRPr lang="en-US" sz="1500" kern="1200" dirty="0"/>
        </a:p>
      </dsp:txBody>
      <dsp:txXfrm>
        <a:off x="0" y="2472"/>
        <a:ext cx="7704667" cy="421635"/>
      </dsp:txXfrm>
    </dsp:sp>
    <dsp:sp modelId="{DB0AE840-F5DF-42E9-ADEF-0617ED0E2ADE}">
      <dsp:nvSpPr>
        <dsp:cNvPr id="0" name=""/>
        <dsp:cNvSpPr/>
      </dsp:nvSpPr>
      <dsp:spPr>
        <a:xfrm>
          <a:off x="0" y="424108"/>
          <a:ext cx="77046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F3BAE-8BE3-4E6E-A911-C675F89B5FB2}">
      <dsp:nvSpPr>
        <dsp:cNvPr id="0" name=""/>
        <dsp:cNvSpPr/>
      </dsp:nvSpPr>
      <dsp:spPr>
        <a:xfrm>
          <a:off x="0" y="424108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Identify the benefits and challenges of qualitative research</a:t>
          </a:r>
          <a:endParaRPr lang="en-US" sz="1500" kern="1200" dirty="0"/>
        </a:p>
      </dsp:txBody>
      <dsp:txXfrm>
        <a:off x="0" y="424108"/>
        <a:ext cx="7704667" cy="421635"/>
      </dsp:txXfrm>
    </dsp:sp>
    <dsp:sp modelId="{71BB67FC-0E58-42ED-8823-99BD9594FA96}">
      <dsp:nvSpPr>
        <dsp:cNvPr id="0" name=""/>
        <dsp:cNvSpPr/>
      </dsp:nvSpPr>
      <dsp:spPr>
        <a:xfrm>
          <a:off x="0" y="845743"/>
          <a:ext cx="77046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8B760B-0F1B-4EF5-A3E3-0D35B9F86168}">
      <dsp:nvSpPr>
        <dsp:cNvPr id="0" name=""/>
        <dsp:cNvSpPr/>
      </dsp:nvSpPr>
      <dsp:spPr>
        <a:xfrm>
          <a:off x="0" y="845743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Define </a:t>
          </a:r>
          <a:r>
            <a:rPr lang="en-US" sz="1500" kern="1200" dirty="0" smtClean="0"/>
            <a:t>interviews from the social scientific perspective</a:t>
          </a:r>
          <a:endParaRPr lang="en-US" sz="1500" kern="1200" dirty="0"/>
        </a:p>
      </dsp:txBody>
      <dsp:txXfrm>
        <a:off x="0" y="845743"/>
        <a:ext cx="7704667" cy="421635"/>
      </dsp:txXfrm>
    </dsp:sp>
    <dsp:sp modelId="{6E545302-A065-48DA-87EE-A9765E9F8F92}">
      <dsp:nvSpPr>
        <dsp:cNvPr id="0" name=""/>
        <dsp:cNvSpPr/>
      </dsp:nvSpPr>
      <dsp:spPr>
        <a:xfrm>
          <a:off x="0" y="1267378"/>
          <a:ext cx="77046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05A9FF-6381-43E3-8D91-FCBE4A34C931}">
      <dsp:nvSpPr>
        <dsp:cNvPr id="0" name=""/>
        <dsp:cNvSpPr/>
      </dsp:nvSpPr>
      <dsp:spPr>
        <a:xfrm>
          <a:off x="0" y="1267378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Identify when it is appropriate to employ interviews as a data-collection strategy</a:t>
          </a:r>
          <a:endParaRPr lang="en-US" sz="1500" kern="1200" dirty="0"/>
        </a:p>
      </dsp:txBody>
      <dsp:txXfrm>
        <a:off x="0" y="1267378"/>
        <a:ext cx="7704667" cy="421635"/>
      </dsp:txXfrm>
    </dsp:sp>
    <dsp:sp modelId="{D99A867C-8736-4DAD-8CFE-2F12095F466F}">
      <dsp:nvSpPr>
        <dsp:cNvPr id="0" name=""/>
        <dsp:cNvSpPr/>
      </dsp:nvSpPr>
      <dsp:spPr>
        <a:xfrm>
          <a:off x="0" y="1689013"/>
          <a:ext cx="77046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6A8E3-4288-4D37-B011-3F35F94F318E}">
      <dsp:nvSpPr>
        <dsp:cNvPr id="0" name=""/>
        <dsp:cNvSpPr/>
      </dsp:nvSpPr>
      <dsp:spPr>
        <a:xfrm>
          <a:off x="0" y="1689013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Identify the primary aim of in-depth interviews</a:t>
          </a:r>
          <a:endParaRPr lang="en-US" sz="1500" kern="1200" dirty="0"/>
        </a:p>
      </dsp:txBody>
      <dsp:txXfrm>
        <a:off x="0" y="1689013"/>
        <a:ext cx="7704667" cy="421635"/>
      </dsp:txXfrm>
    </dsp:sp>
    <dsp:sp modelId="{A09A63DF-FF92-4CB7-87BF-5D793982FFE4}">
      <dsp:nvSpPr>
        <dsp:cNvPr id="0" name=""/>
        <dsp:cNvSpPr/>
      </dsp:nvSpPr>
      <dsp:spPr>
        <a:xfrm>
          <a:off x="0" y="2110649"/>
          <a:ext cx="77046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EC4DC-440B-4D11-AE57-F11B4EC47AFD}">
      <dsp:nvSpPr>
        <dsp:cNvPr id="0" name=""/>
        <dsp:cNvSpPr/>
      </dsp:nvSpPr>
      <dsp:spPr>
        <a:xfrm>
          <a:off x="0" y="2110649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Describe what makes qualitative interview techniques unique</a:t>
          </a:r>
        </a:p>
      </dsp:txBody>
      <dsp:txXfrm>
        <a:off x="0" y="2110649"/>
        <a:ext cx="7704667" cy="421635"/>
      </dsp:txXfrm>
    </dsp:sp>
    <dsp:sp modelId="{EF35EF3B-587B-4E9F-9B20-D93BECCC1953}">
      <dsp:nvSpPr>
        <dsp:cNvPr id="0" name=""/>
        <dsp:cNvSpPr/>
      </dsp:nvSpPr>
      <dsp:spPr>
        <a:xfrm>
          <a:off x="0" y="2532284"/>
          <a:ext cx="77046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B6B0B5-66FE-4A8C-8917-51AD63E2C27C}">
      <dsp:nvSpPr>
        <dsp:cNvPr id="0" name=""/>
        <dsp:cNvSpPr/>
      </dsp:nvSpPr>
      <dsp:spPr>
        <a:xfrm>
          <a:off x="0" y="2532284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Define the term interview guide and describe how to construct an interview guide</a:t>
          </a:r>
        </a:p>
      </dsp:txBody>
      <dsp:txXfrm>
        <a:off x="0" y="2532284"/>
        <a:ext cx="7704667" cy="421635"/>
      </dsp:txXfrm>
    </dsp:sp>
    <dsp:sp modelId="{F0B4E617-7D6B-49E3-9731-473B94718D38}">
      <dsp:nvSpPr>
        <dsp:cNvPr id="0" name=""/>
        <dsp:cNvSpPr/>
      </dsp:nvSpPr>
      <dsp:spPr>
        <a:xfrm>
          <a:off x="0" y="2953919"/>
          <a:ext cx="77046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6C9E3F-EF2B-410B-96D4-3B1DD271F154}">
      <dsp:nvSpPr>
        <dsp:cNvPr id="0" name=""/>
        <dsp:cNvSpPr/>
      </dsp:nvSpPr>
      <dsp:spPr>
        <a:xfrm>
          <a:off x="0" y="2953919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Outline the guidelines for constructing good qualitative interview questions</a:t>
          </a:r>
        </a:p>
      </dsp:txBody>
      <dsp:txXfrm>
        <a:off x="0" y="2953919"/>
        <a:ext cx="7704667" cy="421635"/>
      </dsp:txXfrm>
    </dsp:sp>
    <dsp:sp modelId="{85237CDC-8A14-49F5-9B7F-106C38B78034}">
      <dsp:nvSpPr>
        <dsp:cNvPr id="0" name=""/>
        <dsp:cNvSpPr/>
      </dsp:nvSpPr>
      <dsp:spPr>
        <a:xfrm>
          <a:off x="0" y="3375555"/>
          <a:ext cx="77046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5EAA2-5F04-4ECC-B5CF-D7580683B115}">
      <dsp:nvSpPr>
        <dsp:cNvPr id="0" name=""/>
        <dsp:cNvSpPr/>
      </dsp:nvSpPr>
      <dsp:spPr>
        <a:xfrm>
          <a:off x="0" y="3375555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Describe how writing field notes and journaling function in qualitative research</a:t>
          </a:r>
        </a:p>
      </dsp:txBody>
      <dsp:txXfrm>
        <a:off x="0" y="3375555"/>
        <a:ext cx="7704667" cy="421635"/>
      </dsp:txXfrm>
    </dsp:sp>
    <dsp:sp modelId="{35BCA668-82A4-4E87-B061-F83599937415}">
      <dsp:nvSpPr>
        <dsp:cNvPr id="0" name=""/>
        <dsp:cNvSpPr/>
      </dsp:nvSpPr>
      <dsp:spPr>
        <a:xfrm>
          <a:off x="0" y="3797190"/>
          <a:ext cx="77046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66324-8ABE-4209-B3D1-E1559B419C7A}">
      <dsp:nvSpPr>
        <dsp:cNvPr id="0" name=""/>
        <dsp:cNvSpPr/>
      </dsp:nvSpPr>
      <dsp:spPr>
        <a:xfrm>
          <a:off x="0" y="3797190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Identify the strengths and weaknesses of interviews</a:t>
          </a:r>
        </a:p>
      </dsp:txBody>
      <dsp:txXfrm>
        <a:off x="0" y="3797190"/>
        <a:ext cx="7704667" cy="421635"/>
      </dsp:txXfrm>
    </dsp:sp>
    <dsp:sp modelId="{DAA91BD3-F2D7-472A-84E6-01AB67F42775}">
      <dsp:nvSpPr>
        <dsp:cNvPr id="0" name=""/>
        <dsp:cNvSpPr/>
      </dsp:nvSpPr>
      <dsp:spPr>
        <a:xfrm>
          <a:off x="0" y="4218825"/>
          <a:ext cx="77046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FCDEE1-EFF0-4761-8A53-B1D0FD634000}">
      <dsp:nvSpPr>
        <dsp:cNvPr id="0" name=""/>
        <dsp:cNvSpPr/>
      </dsp:nvSpPr>
      <dsp:spPr>
        <a:xfrm>
          <a:off x="0" y="4218825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Identify the main issues interviewers should consider</a:t>
          </a:r>
        </a:p>
      </dsp:txBody>
      <dsp:txXfrm>
        <a:off x="0" y="4218825"/>
        <a:ext cx="7704667" cy="421635"/>
      </dsp:txXfrm>
    </dsp:sp>
    <dsp:sp modelId="{22A5B007-B0B4-4915-8F15-A90B1E5704B3}">
      <dsp:nvSpPr>
        <dsp:cNvPr id="0" name=""/>
        <dsp:cNvSpPr/>
      </dsp:nvSpPr>
      <dsp:spPr>
        <a:xfrm>
          <a:off x="0" y="4640460"/>
          <a:ext cx="77046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F1CF4-BA4A-41DB-9EA0-1F0EB0B839AB}">
      <dsp:nvSpPr>
        <dsp:cNvPr id="0" name=""/>
        <dsp:cNvSpPr/>
      </dsp:nvSpPr>
      <dsp:spPr>
        <a:xfrm>
          <a:off x="0" y="4640460"/>
          <a:ext cx="7704667" cy="4216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Describe how interviewers can address power imbalances</a:t>
          </a:r>
        </a:p>
      </dsp:txBody>
      <dsp:txXfrm>
        <a:off x="0" y="4640460"/>
        <a:ext cx="7704667" cy="4216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43E18-97F3-4408-9F04-BE1CF514129E}">
      <dsp:nvSpPr>
        <dsp:cNvPr id="0" name=""/>
        <dsp:cNvSpPr/>
      </dsp:nvSpPr>
      <dsp:spPr>
        <a:xfrm>
          <a:off x="0" y="575"/>
          <a:ext cx="77046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53E79E-8947-42B6-B657-718B75B2C375}">
      <dsp:nvSpPr>
        <dsp:cNvPr id="0" name=""/>
        <dsp:cNvSpPr/>
      </dsp:nvSpPr>
      <dsp:spPr>
        <a:xfrm>
          <a:off x="0" y="575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Describe and define rapport </a:t>
          </a:r>
        </a:p>
      </dsp:txBody>
      <dsp:txXfrm>
        <a:off x="0" y="575"/>
        <a:ext cx="7704667" cy="523573"/>
      </dsp:txXfrm>
    </dsp:sp>
    <dsp:sp modelId="{EFCDBB3F-83FC-455F-841B-7AE30A3D3DD6}">
      <dsp:nvSpPr>
        <dsp:cNvPr id="0" name=""/>
        <dsp:cNvSpPr/>
      </dsp:nvSpPr>
      <dsp:spPr>
        <a:xfrm>
          <a:off x="0" y="524149"/>
          <a:ext cx="77046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A252BC-D98A-4B08-8201-3135E8E68593}">
      <dsp:nvSpPr>
        <dsp:cNvPr id="0" name=""/>
        <dsp:cNvSpPr/>
      </dsp:nvSpPr>
      <dsp:spPr>
        <a:xfrm>
          <a:off x="0" y="524149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Describe the term probe</a:t>
          </a:r>
        </a:p>
      </dsp:txBody>
      <dsp:txXfrm>
        <a:off x="0" y="524149"/>
        <a:ext cx="7704667" cy="523573"/>
      </dsp:txXfrm>
    </dsp:sp>
    <dsp:sp modelId="{40850E13-A7E5-45FA-9E0D-7D92761C049F}">
      <dsp:nvSpPr>
        <dsp:cNvPr id="0" name=""/>
        <dsp:cNvSpPr/>
      </dsp:nvSpPr>
      <dsp:spPr>
        <a:xfrm>
          <a:off x="0" y="1047723"/>
          <a:ext cx="77046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D119D-3C09-44B4-A246-EDF112CF52EE}">
      <dsp:nvSpPr>
        <dsp:cNvPr id="0" name=""/>
        <dsp:cNvSpPr/>
      </dsp:nvSpPr>
      <dsp:spPr>
        <a:xfrm>
          <a:off x="0" y="1047723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Define focus groups and outline how they differ from one-on-one interviews</a:t>
          </a:r>
        </a:p>
      </dsp:txBody>
      <dsp:txXfrm>
        <a:off x="0" y="1047723"/>
        <a:ext cx="7704667" cy="523573"/>
      </dsp:txXfrm>
    </dsp:sp>
    <dsp:sp modelId="{EBB35040-D3E9-419C-9685-1E954161432B}">
      <dsp:nvSpPr>
        <dsp:cNvPr id="0" name=""/>
        <dsp:cNvSpPr/>
      </dsp:nvSpPr>
      <dsp:spPr>
        <a:xfrm>
          <a:off x="0" y="1571297"/>
          <a:ext cx="77046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E2B331-B2BD-4B12-B161-4E7CDB2EA4E8}">
      <dsp:nvSpPr>
        <dsp:cNvPr id="0" name=""/>
        <dsp:cNvSpPr/>
      </dsp:nvSpPr>
      <dsp:spPr>
        <a:xfrm>
          <a:off x="0" y="1571297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Describe how to determine the best size for focus groups</a:t>
          </a:r>
        </a:p>
      </dsp:txBody>
      <dsp:txXfrm>
        <a:off x="0" y="1571297"/>
        <a:ext cx="7704667" cy="523573"/>
      </dsp:txXfrm>
    </dsp:sp>
    <dsp:sp modelId="{A773B013-D053-4F6F-AB3E-87BC2FFDE4CC}">
      <dsp:nvSpPr>
        <dsp:cNvPr id="0" name=""/>
        <dsp:cNvSpPr/>
      </dsp:nvSpPr>
      <dsp:spPr>
        <a:xfrm>
          <a:off x="0" y="2094871"/>
          <a:ext cx="77046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04B63-58BE-4FFB-9759-CC0BBB354DA4}">
      <dsp:nvSpPr>
        <dsp:cNvPr id="0" name=""/>
        <dsp:cNvSpPr/>
      </dsp:nvSpPr>
      <dsp:spPr>
        <a:xfrm>
          <a:off x="0" y="2094871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Identify the important considerations in focus group composition</a:t>
          </a:r>
        </a:p>
      </dsp:txBody>
      <dsp:txXfrm>
        <a:off x="0" y="2094871"/>
        <a:ext cx="7704667" cy="523573"/>
      </dsp:txXfrm>
    </dsp:sp>
    <dsp:sp modelId="{A0D35F4D-0196-457E-9CBE-40F336AD171E}">
      <dsp:nvSpPr>
        <dsp:cNvPr id="0" name=""/>
        <dsp:cNvSpPr/>
      </dsp:nvSpPr>
      <dsp:spPr>
        <a:xfrm>
          <a:off x="0" y="2618444"/>
          <a:ext cx="77046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055A7-D377-412C-BE82-8CB63D9E7A19}">
      <dsp:nvSpPr>
        <dsp:cNvPr id="0" name=""/>
        <dsp:cNvSpPr/>
      </dsp:nvSpPr>
      <dsp:spPr>
        <a:xfrm>
          <a:off x="0" y="2618444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Discuss how to moderate focus groups</a:t>
          </a:r>
        </a:p>
      </dsp:txBody>
      <dsp:txXfrm>
        <a:off x="0" y="2618444"/>
        <a:ext cx="7704667" cy="523573"/>
      </dsp:txXfrm>
    </dsp:sp>
    <dsp:sp modelId="{B0E81D96-9F99-4C91-BE59-81E2F75F9D22}">
      <dsp:nvSpPr>
        <dsp:cNvPr id="0" name=""/>
        <dsp:cNvSpPr/>
      </dsp:nvSpPr>
      <dsp:spPr>
        <a:xfrm>
          <a:off x="0" y="3142018"/>
          <a:ext cx="77046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D964E-1AEE-4D7D-8D7C-EB65557D74F9}">
      <dsp:nvSpPr>
        <dsp:cNvPr id="0" name=""/>
        <dsp:cNvSpPr/>
      </dsp:nvSpPr>
      <dsp:spPr>
        <a:xfrm>
          <a:off x="0" y="3142018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Identify the strengths and weaknesses of focus group methodology</a:t>
          </a:r>
        </a:p>
      </dsp:txBody>
      <dsp:txXfrm>
        <a:off x="0" y="3142018"/>
        <a:ext cx="7704667" cy="523573"/>
      </dsp:txXfrm>
    </dsp:sp>
    <dsp:sp modelId="{76DDEA14-3D50-4C1D-B8E3-33BC4991DDB6}">
      <dsp:nvSpPr>
        <dsp:cNvPr id="0" name=""/>
        <dsp:cNvSpPr/>
      </dsp:nvSpPr>
      <dsp:spPr>
        <a:xfrm>
          <a:off x="0" y="3665592"/>
          <a:ext cx="77046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445E1-B294-4104-8E80-6E96C4100F6B}">
      <dsp:nvSpPr>
        <dsp:cNvPr id="0" name=""/>
        <dsp:cNvSpPr/>
      </dsp:nvSpPr>
      <dsp:spPr>
        <a:xfrm>
          <a:off x="0" y="3665592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Describe how to transcribe qualitative data</a:t>
          </a:r>
        </a:p>
      </dsp:txBody>
      <dsp:txXfrm>
        <a:off x="0" y="3665592"/>
        <a:ext cx="7704667" cy="523573"/>
      </dsp:txXfrm>
    </dsp:sp>
    <dsp:sp modelId="{50455401-3112-47A3-B97C-1677B691F01E}">
      <dsp:nvSpPr>
        <dsp:cNvPr id="0" name=""/>
        <dsp:cNvSpPr/>
      </dsp:nvSpPr>
      <dsp:spPr>
        <a:xfrm>
          <a:off x="0" y="4189166"/>
          <a:ext cx="77046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2A30E-1B72-4B82-A6EE-4C0D4E8E0068}">
      <dsp:nvSpPr>
        <dsp:cNvPr id="0" name=""/>
        <dsp:cNvSpPr/>
      </dsp:nvSpPr>
      <dsp:spPr>
        <a:xfrm>
          <a:off x="0" y="4189166"/>
          <a:ext cx="7704667" cy="523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Identify and describe the two types of coding in qualitative research</a:t>
          </a:r>
        </a:p>
      </dsp:txBody>
      <dsp:txXfrm>
        <a:off x="0" y="4189166"/>
        <a:ext cx="7704667" cy="5235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218EE-E36D-4363-A4CF-6EF4E6588209}">
      <dsp:nvSpPr>
        <dsp:cNvPr id="0" name=""/>
        <dsp:cNvSpPr/>
      </dsp:nvSpPr>
      <dsp:spPr>
        <a:xfrm>
          <a:off x="0" y="780394"/>
          <a:ext cx="2591275" cy="15547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Relies on non-numeric data</a:t>
          </a:r>
          <a:endParaRPr lang="en-US" sz="2400" kern="1200" dirty="0"/>
        </a:p>
      </dsp:txBody>
      <dsp:txXfrm>
        <a:off x="0" y="780394"/>
        <a:ext cx="2591275" cy="1554765"/>
      </dsp:txXfrm>
    </dsp:sp>
    <dsp:sp modelId="{1625AD77-6E87-4EB4-AE57-BD97F0F4C494}">
      <dsp:nvSpPr>
        <dsp:cNvPr id="0" name=""/>
        <dsp:cNvSpPr/>
      </dsp:nvSpPr>
      <dsp:spPr>
        <a:xfrm>
          <a:off x="2850403" y="780394"/>
          <a:ext cx="2591275" cy="15547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Role of researcher is important</a:t>
          </a:r>
          <a:endParaRPr lang="en-US" sz="2400" kern="1200" dirty="0"/>
        </a:p>
      </dsp:txBody>
      <dsp:txXfrm>
        <a:off x="2850403" y="780394"/>
        <a:ext cx="2591275" cy="1554765"/>
      </dsp:txXfrm>
    </dsp:sp>
    <dsp:sp modelId="{1E89325D-74B9-4F59-9B12-ABDC308B18E5}">
      <dsp:nvSpPr>
        <dsp:cNvPr id="0" name=""/>
        <dsp:cNvSpPr/>
      </dsp:nvSpPr>
      <dsp:spPr>
        <a:xfrm>
          <a:off x="5700807" y="780394"/>
          <a:ext cx="2591275" cy="155476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Holistic and contextual analyses</a:t>
          </a:r>
          <a:endParaRPr lang="en-US" sz="2400" kern="1200" dirty="0"/>
        </a:p>
      </dsp:txBody>
      <dsp:txXfrm>
        <a:off x="5700807" y="780394"/>
        <a:ext cx="2591275" cy="1554765"/>
      </dsp:txXfrm>
    </dsp:sp>
    <dsp:sp modelId="{8664666B-1CC2-4403-9A3F-D0B969A1A148}">
      <dsp:nvSpPr>
        <dsp:cNvPr id="0" name=""/>
        <dsp:cNvSpPr/>
      </dsp:nvSpPr>
      <dsp:spPr>
        <a:xfrm>
          <a:off x="1425201" y="2594287"/>
          <a:ext cx="2591275" cy="15547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 collection and analysis can be concurrent</a:t>
          </a:r>
          <a:endParaRPr lang="en-US" sz="2400" kern="1200" dirty="0"/>
        </a:p>
      </dsp:txBody>
      <dsp:txXfrm>
        <a:off x="1425201" y="2594287"/>
        <a:ext cx="2591275" cy="1554765"/>
      </dsp:txXfrm>
    </dsp:sp>
    <dsp:sp modelId="{726CE73A-35EA-42C5-8E6B-9DA3595A67F1}">
      <dsp:nvSpPr>
        <dsp:cNvPr id="0" name=""/>
        <dsp:cNvSpPr/>
      </dsp:nvSpPr>
      <dsp:spPr>
        <a:xfrm>
          <a:off x="4275605" y="2594287"/>
          <a:ext cx="2591275" cy="15547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Does NOT use statistics</a:t>
          </a:r>
          <a:endParaRPr lang="en-US" sz="2400" kern="1200" dirty="0"/>
        </a:p>
      </dsp:txBody>
      <dsp:txXfrm>
        <a:off x="4275605" y="2594287"/>
        <a:ext cx="2591275" cy="15547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6A34D6-1096-41A1-9D90-9890C4395381}">
      <dsp:nvSpPr>
        <dsp:cNvPr id="0" name=""/>
        <dsp:cNvSpPr/>
      </dsp:nvSpPr>
      <dsp:spPr>
        <a:xfrm>
          <a:off x="1363320" y="523710"/>
          <a:ext cx="6273849" cy="4064491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032173-CD30-4C43-91F4-AAA168530B60}">
      <dsp:nvSpPr>
        <dsp:cNvPr id="0" name=""/>
        <dsp:cNvSpPr/>
      </dsp:nvSpPr>
      <dsp:spPr>
        <a:xfrm>
          <a:off x="4500244" y="1226858"/>
          <a:ext cx="836" cy="2658194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A95E9-3057-46DA-A5C5-9F41D8F6459D}">
      <dsp:nvSpPr>
        <dsp:cNvPr id="0" name=""/>
        <dsp:cNvSpPr/>
      </dsp:nvSpPr>
      <dsp:spPr>
        <a:xfrm>
          <a:off x="1491160" y="1083054"/>
          <a:ext cx="3009076" cy="286267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*Exploring complex or idiosyncratic phenomenon</a:t>
          </a:r>
          <a:endParaRPr lang="en-US" sz="2200" kern="1200" dirty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*Constructing theory</a:t>
          </a:r>
          <a:endParaRPr lang="en-US" sz="2200" kern="1200" dirty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*Uncovering further avenues for research</a:t>
          </a:r>
          <a:endParaRPr lang="en-US" sz="2200" kern="1200" dirty="0"/>
        </a:p>
      </dsp:txBody>
      <dsp:txXfrm>
        <a:off x="1491160" y="1083054"/>
        <a:ext cx="3009076" cy="2862670"/>
      </dsp:txXfrm>
    </dsp:sp>
    <dsp:sp modelId="{CE9193FF-3CC3-422E-8B9C-7D9BDBC5D751}">
      <dsp:nvSpPr>
        <dsp:cNvPr id="0" name=""/>
        <dsp:cNvSpPr/>
      </dsp:nvSpPr>
      <dsp:spPr>
        <a:xfrm>
          <a:off x="4624985" y="988801"/>
          <a:ext cx="3053771" cy="34003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*Time and resource consuming</a:t>
          </a:r>
          <a:endParaRPr lang="en-US" sz="2200" kern="1200" dirty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*Specialized training</a:t>
          </a:r>
          <a:endParaRPr lang="en-US" sz="2200" kern="1200" dirty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*Sensitive to data sources that are not credible or lack of trust in researcher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*Low generalizability and replicability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4624985" y="988801"/>
        <a:ext cx="3053771" cy="3400308"/>
      </dsp:txXfrm>
    </dsp:sp>
    <dsp:sp modelId="{8396321A-654A-4E70-9886-51AAD6AEAD4B}">
      <dsp:nvSpPr>
        <dsp:cNvPr id="0" name=""/>
        <dsp:cNvSpPr/>
      </dsp:nvSpPr>
      <dsp:spPr>
        <a:xfrm rot="16200000">
          <a:off x="-831743" y="1799549"/>
          <a:ext cx="3680576" cy="1045641"/>
        </a:xfrm>
        <a:prstGeom prst="rightArrow">
          <a:avLst>
            <a:gd name="adj1" fmla="val 49830"/>
            <a:gd name="adj2" fmla="val 6066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Benefits</a:t>
          </a:r>
          <a:endParaRPr lang="en-US" sz="2400" kern="1200" dirty="0"/>
        </a:p>
      </dsp:txBody>
      <dsp:txXfrm>
        <a:off x="-673710" y="2219881"/>
        <a:ext cx="3364511" cy="521043"/>
      </dsp:txXfrm>
    </dsp:sp>
    <dsp:sp modelId="{200B4E4B-56D0-4ECA-83E9-8A30AAFBB301}">
      <dsp:nvSpPr>
        <dsp:cNvPr id="0" name=""/>
        <dsp:cNvSpPr/>
      </dsp:nvSpPr>
      <dsp:spPr>
        <a:xfrm rot="5400000">
          <a:off x="6151657" y="2258329"/>
          <a:ext cx="3680576" cy="1045641"/>
        </a:xfrm>
        <a:prstGeom prst="rightArrow">
          <a:avLst>
            <a:gd name="adj1" fmla="val 49830"/>
            <a:gd name="adj2" fmla="val 6066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Challenges</a:t>
          </a:r>
          <a:endParaRPr lang="en-US" sz="2400" kern="1200" dirty="0"/>
        </a:p>
      </dsp:txBody>
      <dsp:txXfrm>
        <a:off x="6309690" y="2362596"/>
        <a:ext cx="3364511" cy="5210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AF04E-8A8E-4855-8920-AF7242ACF0E9}">
      <dsp:nvSpPr>
        <dsp:cNvPr id="0" name=""/>
        <dsp:cNvSpPr/>
      </dsp:nvSpPr>
      <dsp:spPr>
        <a:xfrm>
          <a:off x="596" y="1380"/>
          <a:ext cx="5196179" cy="15515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Data collection method</a:t>
          </a:r>
          <a:endParaRPr lang="en-US" sz="4000" kern="1200" dirty="0"/>
        </a:p>
      </dsp:txBody>
      <dsp:txXfrm>
        <a:off x="46040" y="46824"/>
        <a:ext cx="5105291" cy="1460681"/>
      </dsp:txXfrm>
    </dsp:sp>
    <dsp:sp modelId="{C0286FA5-0DF0-44AC-B540-A3B38668E58A}">
      <dsp:nvSpPr>
        <dsp:cNvPr id="0" name=""/>
        <dsp:cNvSpPr/>
      </dsp:nvSpPr>
      <dsp:spPr>
        <a:xfrm>
          <a:off x="596" y="1646176"/>
          <a:ext cx="1662245" cy="15515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Q&amp;A</a:t>
          </a:r>
          <a:endParaRPr lang="en-US" sz="4000" kern="1200" dirty="0"/>
        </a:p>
      </dsp:txBody>
      <dsp:txXfrm>
        <a:off x="46040" y="1691620"/>
        <a:ext cx="1571357" cy="1460681"/>
      </dsp:txXfrm>
    </dsp:sp>
    <dsp:sp modelId="{BDD64D6D-CC7C-493C-A68C-58D6F41D9862}">
      <dsp:nvSpPr>
        <dsp:cNvPr id="0" name=""/>
        <dsp:cNvSpPr/>
      </dsp:nvSpPr>
      <dsp:spPr>
        <a:xfrm>
          <a:off x="596" y="3290973"/>
          <a:ext cx="1662245" cy="15515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Based on RQs</a:t>
          </a:r>
          <a:endParaRPr lang="en-US" sz="2200" kern="1200" dirty="0"/>
        </a:p>
      </dsp:txBody>
      <dsp:txXfrm>
        <a:off x="46040" y="3336417"/>
        <a:ext cx="1571357" cy="1460681"/>
      </dsp:txXfrm>
    </dsp:sp>
    <dsp:sp modelId="{487418D4-0A82-4A88-90FA-F4DFD90A6D16}">
      <dsp:nvSpPr>
        <dsp:cNvPr id="0" name=""/>
        <dsp:cNvSpPr/>
      </dsp:nvSpPr>
      <dsp:spPr>
        <a:xfrm>
          <a:off x="1802470" y="1646176"/>
          <a:ext cx="3394305" cy="15515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Flexible</a:t>
          </a:r>
          <a:endParaRPr lang="en-US" sz="4000" kern="1200" dirty="0"/>
        </a:p>
      </dsp:txBody>
      <dsp:txXfrm>
        <a:off x="1847914" y="1691620"/>
        <a:ext cx="3303417" cy="1460681"/>
      </dsp:txXfrm>
    </dsp:sp>
    <dsp:sp modelId="{5BC3E0DB-CD3B-4460-8D6B-55CA3E9A7C6C}">
      <dsp:nvSpPr>
        <dsp:cNvPr id="0" name=""/>
        <dsp:cNvSpPr/>
      </dsp:nvSpPr>
      <dsp:spPr>
        <a:xfrm>
          <a:off x="1802470" y="3290973"/>
          <a:ext cx="1662245" cy="15515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Semi-structured (can vary)</a:t>
          </a:r>
          <a:endParaRPr lang="en-US" sz="2200" kern="1200" dirty="0"/>
        </a:p>
      </dsp:txBody>
      <dsp:txXfrm>
        <a:off x="1847914" y="3336417"/>
        <a:ext cx="1571357" cy="1460681"/>
      </dsp:txXfrm>
    </dsp:sp>
    <dsp:sp modelId="{4E680490-04B7-49B3-8008-F9314D1D1FFB}">
      <dsp:nvSpPr>
        <dsp:cNvPr id="0" name=""/>
        <dsp:cNvSpPr/>
      </dsp:nvSpPr>
      <dsp:spPr>
        <a:xfrm>
          <a:off x="3534530" y="3290973"/>
          <a:ext cx="1662245" cy="15515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 depth</a:t>
          </a:r>
          <a:endParaRPr lang="en-US" sz="2200" kern="1200" dirty="0"/>
        </a:p>
      </dsp:txBody>
      <dsp:txXfrm>
        <a:off x="3579974" y="3336417"/>
        <a:ext cx="1571357" cy="14606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E0F0D-646D-4D1A-A6AF-F87FA0352D73}">
      <dsp:nvSpPr>
        <dsp:cNvPr id="0" name=""/>
        <dsp:cNvSpPr/>
      </dsp:nvSpPr>
      <dsp:spPr>
        <a:xfrm>
          <a:off x="620" y="647809"/>
          <a:ext cx="2418164" cy="1450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Useful for exchanging detailed information</a:t>
          </a:r>
          <a:endParaRPr lang="en-US" sz="2200" kern="1200"/>
        </a:p>
      </dsp:txBody>
      <dsp:txXfrm>
        <a:off x="620" y="647809"/>
        <a:ext cx="2418164" cy="1450898"/>
      </dsp:txXfrm>
    </dsp:sp>
    <dsp:sp modelId="{70330CA8-8FE8-4926-AC7C-5A217C16F467}">
      <dsp:nvSpPr>
        <dsp:cNvPr id="0" name=""/>
        <dsp:cNvSpPr/>
      </dsp:nvSpPr>
      <dsp:spPr>
        <a:xfrm>
          <a:off x="2660601" y="647809"/>
          <a:ext cx="2418164" cy="1450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You can ask follow-up questions</a:t>
          </a:r>
          <a:endParaRPr lang="en-US" sz="2200" kern="1200" dirty="0" smtClean="0"/>
        </a:p>
      </dsp:txBody>
      <dsp:txXfrm>
        <a:off x="2660601" y="647809"/>
        <a:ext cx="2418164" cy="1450898"/>
      </dsp:txXfrm>
    </dsp:sp>
    <dsp:sp modelId="{0E6104FA-23F5-433F-B95A-C55BD9906B24}">
      <dsp:nvSpPr>
        <dsp:cNvPr id="0" name=""/>
        <dsp:cNvSpPr/>
      </dsp:nvSpPr>
      <dsp:spPr>
        <a:xfrm>
          <a:off x="620" y="2340525"/>
          <a:ext cx="2418164" cy="1450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Lengthy explanations</a:t>
          </a:r>
          <a:endParaRPr lang="en-US" sz="2200" kern="1200" dirty="0" smtClean="0"/>
        </a:p>
      </dsp:txBody>
      <dsp:txXfrm>
        <a:off x="620" y="2340525"/>
        <a:ext cx="2418164" cy="1450898"/>
      </dsp:txXfrm>
    </dsp:sp>
    <dsp:sp modelId="{9A34CABA-7B77-4E1C-AAD3-88F5E56C86E1}">
      <dsp:nvSpPr>
        <dsp:cNvPr id="0" name=""/>
        <dsp:cNvSpPr/>
      </dsp:nvSpPr>
      <dsp:spPr>
        <a:xfrm>
          <a:off x="2660601" y="2340525"/>
          <a:ext cx="2418164" cy="1450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Participants can reflect out loud about their responses</a:t>
          </a:r>
          <a:endParaRPr lang="en-US" sz="2200" kern="1200" dirty="0" smtClean="0"/>
        </a:p>
      </dsp:txBody>
      <dsp:txXfrm>
        <a:off x="2660601" y="2340525"/>
        <a:ext cx="2418164" cy="1450898"/>
      </dsp:txXfrm>
    </dsp:sp>
    <dsp:sp modelId="{95D0A01E-412F-4159-8DD0-941BBDA2BE7A}">
      <dsp:nvSpPr>
        <dsp:cNvPr id="0" name=""/>
        <dsp:cNvSpPr/>
      </dsp:nvSpPr>
      <dsp:spPr>
        <a:xfrm>
          <a:off x="1330610" y="4033240"/>
          <a:ext cx="2418164" cy="14508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Studying and understanding social processes</a:t>
          </a:r>
          <a:endParaRPr lang="en-US" sz="2200" kern="1200" dirty="0" smtClean="0"/>
        </a:p>
      </dsp:txBody>
      <dsp:txXfrm>
        <a:off x="1330610" y="4033240"/>
        <a:ext cx="2418164" cy="14508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AE3D9-0B05-42A3-81FF-D3AF5D9CB842}">
      <dsp:nvSpPr>
        <dsp:cNvPr id="0" name=""/>
        <dsp:cNvSpPr/>
      </dsp:nvSpPr>
      <dsp:spPr>
        <a:xfrm>
          <a:off x="498171" y="2405"/>
          <a:ext cx="4013806" cy="15874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Primary concern - hear respondents’ experience in their own words</a:t>
          </a:r>
          <a:endParaRPr lang="en-US" sz="2500" kern="1200" dirty="0"/>
        </a:p>
      </dsp:txBody>
      <dsp:txXfrm>
        <a:off x="498171" y="2405"/>
        <a:ext cx="4013806" cy="1587484"/>
      </dsp:txXfrm>
    </dsp:sp>
    <dsp:sp modelId="{214A8F1B-6631-4B4F-9093-D537C0F60B43}">
      <dsp:nvSpPr>
        <dsp:cNvPr id="0" name=""/>
        <dsp:cNvSpPr/>
      </dsp:nvSpPr>
      <dsp:spPr>
        <a:xfrm>
          <a:off x="508000" y="1669263"/>
          <a:ext cx="3994149" cy="1587484"/>
        </a:xfrm>
        <a:prstGeom prst="rect">
          <a:avLst/>
        </a:prstGeom>
        <a:solidFill>
          <a:schemeClr val="accent2">
            <a:hueOff val="-2869335"/>
            <a:satOff val="2538"/>
            <a:lumOff val="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Interview guide – includes a list of topics the interviewer hopes to cover</a:t>
          </a:r>
          <a:endParaRPr lang="en-US" sz="2500" kern="1200" dirty="0" smtClean="0"/>
        </a:p>
      </dsp:txBody>
      <dsp:txXfrm>
        <a:off x="508000" y="1669263"/>
        <a:ext cx="3994149" cy="1587484"/>
      </dsp:txXfrm>
    </dsp:sp>
    <dsp:sp modelId="{CB57DA1F-441D-493D-9434-E1A3A362D175}">
      <dsp:nvSpPr>
        <dsp:cNvPr id="0" name=""/>
        <dsp:cNvSpPr/>
      </dsp:nvSpPr>
      <dsp:spPr>
        <a:xfrm>
          <a:off x="508010" y="3336122"/>
          <a:ext cx="3994129" cy="1587484"/>
        </a:xfrm>
        <a:prstGeom prst="rect">
          <a:avLst/>
        </a:prstGeom>
        <a:solidFill>
          <a:schemeClr val="accent2">
            <a:hueOff val="-5738671"/>
            <a:satOff val="5077"/>
            <a:lumOff val="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Open-ended questions – allows respondents to share experience from their perspective</a:t>
          </a:r>
          <a:endParaRPr lang="en-US" sz="2500" kern="1200" dirty="0"/>
        </a:p>
      </dsp:txBody>
      <dsp:txXfrm>
        <a:off x="508010" y="3336122"/>
        <a:ext cx="3994129" cy="15874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70A52-9A63-48AC-A616-8247A47B6DC1}">
      <dsp:nvSpPr>
        <dsp:cNvPr id="0" name=""/>
        <dsp:cNvSpPr/>
      </dsp:nvSpPr>
      <dsp:spPr>
        <a:xfrm>
          <a:off x="0" y="200054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C62E8E-55B8-4242-B244-82F8DFC9CCEA}">
      <dsp:nvSpPr>
        <dsp:cNvPr id="0" name=""/>
        <dsp:cNvSpPr/>
      </dsp:nvSpPr>
      <dsp:spPr>
        <a:xfrm>
          <a:off x="222329" y="191198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Brainstorming is the first step</a:t>
          </a:r>
        </a:p>
      </dsp:txBody>
      <dsp:txXfrm>
        <a:off x="230975" y="1920627"/>
        <a:ext cx="3095319" cy="159828"/>
      </dsp:txXfrm>
    </dsp:sp>
    <dsp:sp modelId="{D8C8B262-B24C-4441-86B0-7A7532060027}">
      <dsp:nvSpPr>
        <dsp:cNvPr id="0" name=""/>
        <dsp:cNvSpPr/>
      </dsp:nvSpPr>
      <dsp:spPr>
        <a:xfrm>
          <a:off x="0" y="227270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17334"/>
              <a:satOff val="635"/>
              <a:lumOff val="11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75995C-9172-46E1-B5D4-24484D48622D}">
      <dsp:nvSpPr>
        <dsp:cNvPr id="0" name=""/>
        <dsp:cNvSpPr/>
      </dsp:nvSpPr>
      <dsp:spPr>
        <a:xfrm>
          <a:off x="222329" y="218414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717334"/>
                <a:satOff val="635"/>
                <a:lumOff val="1128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717334"/>
                <a:satOff val="635"/>
                <a:lumOff val="1128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717334"/>
                <a:satOff val="635"/>
                <a:lumOff val="1128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Group questions by theme</a:t>
          </a:r>
        </a:p>
      </dsp:txBody>
      <dsp:txXfrm>
        <a:off x="230975" y="2192787"/>
        <a:ext cx="3095319" cy="159828"/>
      </dsp:txXfrm>
    </dsp:sp>
    <dsp:sp modelId="{FEC8F1C9-29E5-429E-A0A0-01C37EBEACF7}">
      <dsp:nvSpPr>
        <dsp:cNvPr id="0" name=""/>
        <dsp:cNvSpPr/>
      </dsp:nvSpPr>
      <dsp:spPr>
        <a:xfrm>
          <a:off x="0" y="254486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34668"/>
              <a:satOff val="1269"/>
              <a:lumOff val="2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F466E-986C-49AC-A471-BD7A10948516}">
      <dsp:nvSpPr>
        <dsp:cNvPr id="0" name=""/>
        <dsp:cNvSpPr/>
      </dsp:nvSpPr>
      <dsp:spPr>
        <a:xfrm>
          <a:off x="222329" y="245630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1434668"/>
                <a:satOff val="1269"/>
                <a:lumOff val="2255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434668"/>
                <a:satOff val="1269"/>
                <a:lumOff val="2255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434668"/>
                <a:satOff val="1269"/>
                <a:lumOff val="2255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Work up to sensitive topics</a:t>
          </a:r>
        </a:p>
      </dsp:txBody>
      <dsp:txXfrm>
        <a:off x="230975" y="2464947"/>
        <a:ext cx="3095319" cy="159828"/>
      </dsp:txXfrm>
    </dsp:sp>
    <dsp:sp modelId="{DD3C771F-2F00-4BBC-93FE-F28B6F7363A8}">
      <dsp:nvSpPr>
        <dsp:cNvPr id="0" name=""/>
        <dsp:cNvSpPr/>
      </dsp:nvSpPr>
      <dsp:spPr>
        <a:xfrm>
          <a:off x="0" y="281702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152001"/>
              <a:satOff val="1904"/>
              <a:lumOff val="33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EFA79-06BB-4E6C-8282-AEC497E27CC9}">
      <dsp:nvSpPr>
        <dsp:cNvPr id="0" name=""/>
        <dsp:cNvSpPr/>
      </dsp:nvSpPr>
      <dsp:spPr>
        <a:xfrm>
          <a:off x="222329" y="272846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2152001"/>
                <a:satOff val="1904"/>
                <a:lumOff val="3383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2152001"/>
                <a:satOff val="1904"/>
                <a:lumOff val="3383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2152001"/>
                <a:satOff val="1904"/>
                <a:lumOff val="3383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/>
            <a:t>Seek feedback</a:t>
          </a:r>
        </a:p>
      </dsp:txBody>
      <dsp:txXfrm>
        <a:off x="230975" y="2737107"/>
        <a:ext cx="3095319" cy="159828"/>
      </dsp:txXfrm>
    </dsp:sp>
    <dsp:sp modelId="{83E509BA-5E8E-4547-A53E-60927F051E71}">
      <dsp:nvSpPr>
        <dsp:cNvPr id="0" name=""/>
        <dsp:cNvSpPr/>
      </dsp:nvSpPr>
      <dsp:spPr>
        <a:xfrm>
          <a:off x="0" y="3089180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869335"/>
              <a:satOff val="2538"/>
              <a:lumOff val="451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C3D919-94F0-4D4C-B994-AF6F4A8DAA43}">
      <dsp:nvSpPr>
        <dsp:cNvPr id="0" name=""/>
        <dsp:cNvSpPr/>
      </dsp:nvSpPr>
      <dsp:spPr>
        <a:xfrm>
          <a:off x="222329" y="300062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2869335"/>
                <a:satOff val="2538"/>
                <a:lumOff val="451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2869335"/>
                <a:satOff val="2538"/>
                <a:lumOff val="451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2869335"/>
                <a:satOff val="2538"/>
                <a:lumOff val="451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/>
            <a:t>Methodological journal</a:t>
          </a:r>
        </a:p>
      </dsp:txBody>
      <dsp:txXfrm>
        <a:off x="230975" y="3009267"/>
        <a:ext cx="3095319" cy="159828"/>
      </dsp:txXfrm>
    </dsp:sp>
    <dsp:sp modelId="{805EE5AC-1556-4064-B1A0-B3972FABE2CF}">
      <dsp:nvSpPr>
        <dsp:cNvPr id="0" name=""/>
        <dsp:cNvSpPr/>
      </dsp:nvSpPr>
      <dsp:spPr>
        <a:xfrm>
          <a:off x="0" y="336134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3586669"/>
              <a:satOff val="3173"/>
              <a:lumOff val="563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322EF-A6AB-499C-B09C-C83D5B3825C5}">
      <dsp:nvSpPr>
        <dsp:cNvPr id="0" name=""/>
        <dsp:cNvSpPr/>
      </dsp:nvSpPr>
      <dsp:spPr>
        <a:xfrm>
          <a:off x="222329" y="327278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3586669"/>
                <a:satOff val="3173"/>
                <a:lumOff val="5638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3586669"/>
                <a:satOff val="3173"/>
                <a:lumOff val="5638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3586669"/>
                <a:satOff val="3173"/>
                <a:lumOff val="5638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Avoid yes/no questions</a:t>
          </a:r>
          <a:endParaRPr lang="en-US" sz="600" kern="1200" dirty="0"/>
        </a:p>
      </dsp:txBody>
      <dsp:txXfrm>
        <a:off x="230975" y="3281427"/>
        <a:ext cx="3095319" cy="159828"/>
      </dsp:txXfrm>
    </dsp:sp>
    <dsp:sp modelId="{02760451-0FA6-4328-B79F-10A13E7E6F06}">
      <dsp:nvSpPr>
        <dsp:cNvPr id="0" name=""/>
        <dsp:cNvSpPr/>
      </dsp:nvSpPr>
      <dsp:spPr>
        <a:xfrm>
          <a:off x="0" y="363350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304003"/>
              <a:satOff val="3808"/>
              <a:lumOff val="676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0595A-FE76-4F0B-8692-24130F46CA13}">
      <dsp:nvSpPr>
        <dsp:cNvPr id="0" name=""/>
        <dsp:cNvSpPr/>
      </dsp:nvSpPr>
      <dsp:spPr>
        <a:xfrm>
          <a:off x="222329" y="354494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4304003"/>
                <a:satOff val="3808"/>
                <a:lumOff val="6765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4304003"/>
                <a:satOff val="3808"/>
                <a:lumOff val="6765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4304003"/>
                <a:satOff val="3808"/>
                <a:lumOff val="6765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Probes: “can you tell me a little more about that” vs. asking “why?”</a:t>
          </a:r>
          <a:endParaRPr lang="en-US" sz="600" kern="1200" dirty="0"/>
        </a:p>
      </dsp:txBody>
      <dsp:txXfrm>
        <a:off x="230975" y="3553587"/>
        <a:ext cx="3095319" cy="159828"/>
      </dsp:txXfrm>
    </dsp:sp>
    <dsp:sp modelId="{A417D5C4-57DA-4B01-9F54-34E2F654F61D}">
      <dsp:nvSpPr>
        <dsp:cNvPr id="0" name=""/>
        <dsp:cNvSpPr/>
      </dsp:nvSpPr>
      <dsp:spPr>
        <a:xfrm>
          <a:off x="0" y="3905661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5021337"/>
              <a:satOff val="4442"/>
              <a:lumOff val="789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163DD4-2244-4D21-85D3-E04238F4E71C}">
      <dsp:nvSpPr>
        <dsp:cNvPr id="0" name=""/>
        <dsp:cNvSpPr/>
      </dsp:nvSpPr>
      <dsp:spPr>
        <a:xfrm>
          <a:off x="222329" y="381710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5021337"/>
                <a:satOff val="4442"/>
                <a:lumOff val="7893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021337"/>
                <a:satOff val="4442"/>
                <a:lumOff val="7893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021337"/>
                <a:satOff val="4442"/>
                <a:lumOff val="7893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Avoid leading questions, remain objective</a:t>
          </a:r>
          <a:endParaRPr lang="en-US" sz="600" kern="1200" dirty="0"/>
        </a:p>
      </dsp:txBody>
      <dsp:txXfrm>
        <a:off x="230975" y="3825747"/>
        <a:ext cx="3095319" cy="159828"/>
      </dsp:txXfrm>
    </dsp:sp>
    <dsp:sp modelId="{77F92DD7-6DB0-40D2-86B7-9E46A494777B}">
      <dsp:nvSpPr>
        <dsp:cNvPr id="0" name=""/>
        <dsp:cNvSpPr/>
      </dsp:nvSpPr>
      <dsp:spPr>
        <a:xfrm>
          <a:off x="0" y="4177820"/>
          <a:ext cx="4446588" cy="15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5738671"/>
              <a:satOff val="5077"/>
              <a:lumOff val="902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DA0B31-347B-4AD4-A622-FFB6C6124ABC}">
      <dsp:nvSpPr>
        <dsp:cNvPr id="0" name=""/>
        <dsp:cNvSpPr/>
      </dsp:nvSpPr>
      <dsp:spPr>
        <a:xfrm>
          <a:off x="222329" y="4089261"/>
          <a:ext cx="3112611" cy="177120"/>
        </a:xfrm>
        <a:prstGeom prst="roundRect">
          <a:avLst/>
        </a:prstGeom>
        <a:gradFill rotWithShape="0">
          <a:gsLst>
            <a:gs pos="0">
              <a:schemeClr val="accent2">
                <a:hueOff val="-5738671"/>
                <a:satOff val="5077"/>
                <a:lumOff val="902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738671"/>
                <a:satOff val="5077"/>
                <a:lumOff val="902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738671"/>
                <a:satOff val="5077"/>
                <a:lumOff val="902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7649" tIns="0" rIns="117649" bIns="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/>
            <a:t>Open-ended questions</a:t>
          </a:r>
          <a:endParaRPr lang="en-US" sz="600" kern="1200" dirty="0"/>
        </a:p>
      </dsp:txBody>
      <dsp:txXfrm>
        <a:off x="230975" y="4097907"/>
        <a:ext cx="3095319" cy="1598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2BC62-A067-4A73-908A-5A594EF10746}">
      <dsp:nvSpPr>
        <dsp:cNvPr id="0" name=""/>
        <dsp:cNvSpPr/>
      </dsp:nvSpPr>
      <dsp:spPr>
        <a:xfrm>
          <a:off x="0" y="287363"/>
          <a:ext cx="6584634" cy="875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Audio-recording: What are some pros and cons?</a:t>
          </a:r>
        </a:p>
      </dsp:txBody>
      <dsp:txXfrm>
        <a:off x="42722" y="330085"/>
        <a:ext cx="6499190" cy="789716"/>
      </dsp:txXfrm>
    </dsp:sp>
    <dsp:sp modelId="{303771B3-9292-4254-BE98-D8C1D97EEB0B}">
      <dsp:nvSpPr>
        <dsp:cNvPr id="0" name=""/>
        <dsp:cNvSpPr/>
      </dsp:nvSpPr>
      <dsp:spPr>
        <a:xfrm>
          <a:off x="0" y="1225883"/>
          <a:ext cx="6584634" cy="875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/>
            <a:t>Field notes - written notes produced by the researcher during the data collection process</a:t>
          </a:r>
        </a:p>
      </dsp:txBody>
      <dsp:txXfrm>
        <a:off x="42722" y="1268605"/>
        <a:ext cx="6499190" cy="789716"/>
      </dsp:txXfrm>
    </dsp:sp>
    <dsp:sp modelId="{4C081AE4-E4E6-4606-9BCB-9ABAF60DFFE4}">
      <dsp:nvSpPr>
        <dsp:cNvPr id="0" name=""/>
        <dsp:cNvSpPr/>
      </dsp:nvSpPr>
      <dsp:spPr>
        <a:xfrm>
          <a:off x="0" y="2164404"/>
          <a:ext cx="6584634" cy="875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When transcribing remember to record non-verbal cues</a:t>
          </a:r>
        </a:p>
      </dsp:txBody>
      <dsp:txXfrm>
        <a:off x="42722" y="2207126"/>
        <a:ext cx="6499190" cy="78971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CD509-FC91-4DC0-8733-E429E1662891}">
      <dsp:nvSpPr>
        <dsp:cNvPr id="0" name=""/>
        <dsp:cNvSpPr/>
      </dsp:nvSpPr>
      <dsp:spPr>
        <a:xfrm>
          <a:off x="0" y="789957"/>
          <a:ext cx="4205288" cy="952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377" tIns="229108" rIns="32637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Feminist researchers led the way on thinking about power dynamics in interviewing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Power dynamics must be considered going into an interview</a:t>
          </a:r>
        </a:p>
      </dsp:txBody>
      <dsp:txXfrm>
        <a:off x="0" y="789957"/>
        <a:ext cx="4205288" cy="952875"/>
      </dsp:txXfrm>
    </dsp:sp>
    <dsp:sp modelId="{C464A2D6-91A9-4974-B04A-5C63D36BE7C4}">
      <dsp:nvSpPr>
        <dsp:cNvPr id="0" name=""/>
        <dsp:cNvSpPr/>
      </dsp:nvSpPr>
      <dsp:spPr>
        <a:xfrm>
          <a:off x="210264" y="627597"/>
          <a:ext cx="2943701" cy="324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65" tIns="0" rIns="111265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Power</a:t>
          </a:r>
        </a:p>
      </dsp:txBody>
      <dsp:txXfrm>
        <a:off x="226116" y="643449"/>
        <a:ext cx="2911997" cy="293016"/>
      </dsp:txXfrm>
    </dsp:sp>
    <dsp:sp modelId="{03DF1EB4-EADF-4FA5-825C-68D18CEE297D}">
      <dsp:nvSpPr>
        <dsp:cNvPr id="0" name=""/>
        <dsp:cNvSpPr/>
      </dsp:nvSpPr>
      <dsp:spPr>
        <a:xfrm>
          <a:off x="0" y="1964592"/>
          <a:ext cx="4205288" cy="623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377" tIns="229108" rIns="32637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Respondents should be able to choose the location of the interview when possible</a:t>
          </a:r>
        </a:p>
      </dsp:txBody>
      <dsp:txXfrm>
        <a:off x="0" y="1964592"/>
        <a:ext cx="4205288" cy="623700"/>
      </dsp:txXfrm>
    </dsp:sp>
    <dsp:sp modelId="{D74D1DE0-1F5F-4033-A105-B79E20FA6498}">
      <dsp:nvSpPr>
        <dsp:cNvPr id="0" name=""/>
        <dsp:cNvSpPr/>
      </dsp:nvSpPr>
      <dsp:spPr>
        <a:xfrm>
          <a:off x="210264" y="1802232"/>
          <a:ext cx="2943701" cy="324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65" tIns="0" rIns="111265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Location</a:t>
          </a:r>
        </a:p>
      </dsp:txBody>
      <dsp:txXfrm>
        <a:off x="226116" y="1818084"/>
        <a:ext cx="2911997" cy="293016"/>
      </dsp:txXfrm>
    </dsp:sp>
    <dsp:sp modelId="{6E81CC23-BD05-4490-B18D-B58CE0AB2071}">
      <dsp:nvSpPr>
        <dsp:cNvPr id="0" name=""/>
        <dsp:cNvSpPr/>
      </dsp:nvSpPr>
      <dsp:spPr>
        <a:xfrm>
          <a:off x="0" y="2810052"/>
          <a:ext cx="4205288" cy="1489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6377" tIns="229108" rIns="326377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Demonstrating respect is important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Remember to be culturally sensitive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Come from a place of non-judgement even when you strongly disagree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Practice active listening and learn to probe respondent when needed (request more information)</a:t>
          </a:r>
        </a:p>
      </dsp:txBody>
      <dsp:txXfrm>
        <a:off x="0" y="2810052"/>
        <a:ext cx="4205288" cy="1489950"/>
      </dsp:txXfrm>
    </dsp:sp>
    <dsp:sp modelId="{409AAC47-B6FD-4B49-8CDF-80E02085318D}">
      <dsp:nvSpPr>
        <dsp:cNvPr id="0" name=""/>
        <dsp:cNvSpPr/>
      </dsp:nvSpPr>
      <dsp:spPr>
        <a:xfrm>
          <a:off x="210264" y="2647692"/>
          <a:ext cx="2943701" cy="3247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265" tIns="0" rIns="111265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/>
            <a:t>Researcher-Respondent Relationship</a:t>
          </a:r>
        </a:p>
      </dsp:txBody>
      <dsp:txXfrm>
        <a:off x="226116" y="2663544"/>
        <a:ext cx="2911997" cy="29301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279AE-52F9-4983-B7AA-E48A06FA5F50}">
      <dsp:nvSpPr>
        <dsp:cNvPr id="0" name=""/>
        <dsp:cNvSpPr/>
      </dsp:nvSpPr>
      <dsp:spPr>
        <a:xfrm>
          <a:off x="0" y="296340"/>
          <a:ext cx="4472488" cy="167895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115" tIns="270764" rIns="34711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/>
            <a:t>The topic of the interview and how much people may have to say about it – passionate subjects should be limited to 3-5 people to keep the conversation manageable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/>
            <a:t>Anywhere from 3-12 people has been recommended</a:t>
          </a:r>
        </a:p>
      </dsp:txBody>
      <dsp:txXfrm>
        <a:off x="0" y="296340"/>
        <a:ext cx="4472488" cy="1678950"/>
      </dsp:txXfrm>
    </dsp:sp>
    <dsp:sp modelId="{407CDDA7-14FC-42B8-A725-60CE82A83970}">
      <dsp:nvSpPr>
        <dsp:cNvPr id="0" name=""/>
        <dsp:cNvSpPr/>
      </dsp:nvSpPr>
      <dsp:spPr>
        <a:xfrm>
          <a:off x="223624" y="104460"/>
          <a:ext cx="3130741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Group size determined by:</a:t>
          </a:r>
        </a:p>
      </dsp:txBody>
      <dsp:txXfrm>
        <a:off x="242358" y="123194"/>
        <a:ext cx="3093273" cy="346292"/>
      </dsp:txXfrm>
    </dsp:sp>
    <dsp:sp modelId="{8F08489C-2BCA-4BEB-AA12-82B8236C338E}">
      <dsp:nvSpPr>
        <dsp:cNvPr id="0" name=""/>
        <dsp:cNvSpPr/>
      </dsp:nvSpPr>
      <dsp:spPr>
        <a:xfrm>
          <a:off x="0" y="2237370"/>
          <a:ext cx="4472488" cy="921375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115" tIns="270764" rIns="34711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/>
            <a:t>Try to make sure participants don’t know one another to keep conversations less threatened by assumptions</a:t>
          </a:r>
        </a:p>
      </dsp:txBody>
      <dsp:txXfrm>
        <a:off x="0" y="2237370"/>
        <a:ext cx="4472488" cy="921375"/>
      </dsp:txXfrm>
    </dsp:sp>
    <dsp:sp modelId="{F0CCEB40-0490-453C-AD4B-5885C48513C9}">
      <dsp:nvSpPr>
        <dsp:cNvPr id="0" name=""/>
        <dsp:cNvSpPr/>
      </dsp:nvSpPr>
      <dsp:spPr>
        <a:xfrm>
          <a:off x="223624" y="2045490"/>
          <a:ext cx="3130741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/>
            <a:t>Familiar vs. unfamiliar participants</a:t>
          </a:r>
        </a:p>
      </dsp:txBody>
      <dsp:txXfrm>
        <a:off x="242358" y="2064224"/>
        <a:ext cx="3093273" cy="3462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0DE5FA-D14A-45E7-ACD2-49A9DC6C0B44}">
      <dsp:nvSpPr>
        <dsp:cNvPr id="0" name=""/>
        <dsp:cNvSpPr/>
      </dsp:nvSpPr>
      <dsp:spPr>
        <a:xfrm>
          <a:off x="0" y="1164748"/>
          <a:ext cx="4472488" cy="22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E18695-373D-4B94-ACBF-8B3DD37EE9E3}">
      <dsp:nvSpPr>
        <dsp:cNvPr id="0" name=""/>
        <dsp:cNvSpPr/>
      </dsp:nvSpPr>
      <dsp:spPr>
        <a:xfrm>
          <a:off x="223624" y="1031907"/>
          <a:ext cx="3130741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/>
            <a:t>Multiple participants – planned group discussions</a:t>
          </a:r>
        </a:p>
      </dsp:txBody>
      <dsp:txXfrm>
        <a:off x="236593" y="1044876"/>
        <a:ext cx="3104803" cy="239742"/>
      </dsp:txXfrm>
    </dsp:sp>
    <dsp:sp modelId="{414751EC-DDD5-4158-B56C-165E77F23766}">
      <dsp:nvSpPr>
        <dsp:cNvPr id="0" name=""/>
        <dsp:cNvSpPr/>
      </dsp:nvSpPr>
      <dsp:spPr>
        <a:xfrm>
          <a:off x="0" y="1572987"/>
          <a:ext cx="4472488" cy="3827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115" tIns="187452" rIns="347115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/>
            <a:t>Non-verbal and verbal</a:t>
          </a:r>
        </a:p>
      </dsp:txBody>
      <dsp:txXfrm>
        <a:off x="0" y="1572987"/>
        <a:ext cx="4472488" cy="382725"/>
      </dsp:txXfrm>
    </dsp:sp>
    <dsp:sp modelId="{0759B16D-4D85-4B11-B838-9275FAB498D1}">
      <dsp:nvSpPr>
        <dsp:cNvPr id="0" name=""/>
        <dsp:cNvSpPr/>
      </dsp:nvSpPr>
      <dsp:spPr>
        <a:xfrm>
          <a:off x="223624" y="1440147"/>
          <a:ext cx="3130741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Focus on group interactions</a:t>
          </a:r>
        </a:p>
      </dsp:txBody>
      <dsp:txXfrm>
        <a:off x="236593" y="1453116"/>
        <a:ext cx="3104803" cy="239742"/>
      </dsp:txXfrm>
    </dsp:sp>
    <dsp:sp modelId="{6B2550D1-B199-41D9-883F-6281EBC5A4A9}">
      <dsp:nvSpPr>
        <dsp:cNvPr id="0" name=""/>
        <dsp:cNvSpPr/>
      </dsp:nvSpPr>
      <dsp:spPr>
        <a:xfrm>
          <a:off x="0" y="2137153"/>
          <a:ext cx="4472488" cy="5103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115" tIns="187452" rIns="347115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/>
            <a:t>Researcher needs to communicate that confidentiality cannot be promised</a:t>
          </a:r>
        </a:p>
      </dsp:txBody>
      <dsp:txXfrm>
        <a:off x="0" y="2137153"/>
        <a:ext cx="4472488" cy="510300"/>
      </dsp:txXfrm>
    </dsp:sp>
    <dsp:sp modelId="{616163AC-CB3C-4390-B3A4-8A904EA5C4FF}">
      <dsp:nvSpPr>
        <dsp:cNvPr id="0" name=""/>
        <dsp:cNvSpPr/>
      </dsp:nvSpPr>
      <dsp:spPr>
        <a:xfrm>
          <a:off x="223624" y="2004313"/>
          <a:ext cx="3130741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Confidentiality concerns</a:t>
          </a:r>
        </a:p>
      </dsp:txBody>
      <dsp:txXfrm>
        <a:off x="236593" y="2017282"/>
        <a:ext cx="3104803" cy="239742"/>
      </dsp:txXfrm>
    </dsp:sp>
    <dsp:sp modelId="{7C35387F-7A1A-4BCA-959C-ED1FFD43E7F8}">
      <dsp:nvSpPr>
        <dsp:cNvPr id="0" name=""/>
        <dsp:cNvSpPr/>
      </dsp:nvSpPr>
      <dsp:spPr>
        <a:xfrm>
          <a:off x="0" y="2828893"/>
          <a:ext cx="4472488" cy="38272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115" tIns="187452" rIns="347115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/>
            <a:t>Think about homogeneity</a:t>
          </a:r>
        </a:p>
      </dsp:txBody>
      <dsp:txXfrm>
        <a:off x="0" y="2828893"/>
        <a:ext cx="4472488" cy="382725"/>
      </dsp:txXfrm>
    </dsp:sp>
    <dsp:sp modelId="{252D97F8-9184-4D63-A6E4-3C42D971235F}">
      <dsp:nvSpPr>
        <dsp:cNvPr id="0" name=""/>
        <dsp:cNvSpPr/>
      </dsp:nvSpPr>
      <dsp:spPr>
        <a:xfrm>
          <a:off x="223624" y="2696052"/>
          <a:ext cx="3130741" cy="265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335" tIns="0" rIns="118335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Multiple viewpoints </a:t>
          </a:r>
        </a:p>
      </dsp:txBody>
      <dsp:txXfrm>
        <a:off x="236593" y="2709021"/>
        <a:ext cx="3104803" cy="23974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D4AE9-D8CF-4AC2-9584-AF8CFBACD8C9}">
      <dsp:nvSpPr>
        <dsp:cNvPr id="0" name=""/>
        <dsp:cNvSpPr/>
      </dsp:nvSpPr>
      <dsp:spPr>
        <a:xfrm>
          <a:off x="0" y="45635"/>
          <a:ext cx="4472488" cy="6520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/>
            <a:t>Facilitator/moderator leads the conversation </a:t>
          </a:r>
        </a:p>
      </dsp:txBody>
      <dsp:txXfrm>
        <a:off x="0" y="45635"/>
        <a:ext cx="4472488" cy="652024"/>
      </dsp:txXfrm>
    </dsp:sp>
    <dsp:sp modelId="{44CE86B2-1A67-4BB4-ABA0-59A9AFD0ABF9}">
      <dsp:nvSpPr>
        <dsp:cNvPr id="0" name=""/>
        <dsp:cNvSpPr/>
      </dsp:nvSpPr>
      <dsp:spPr>
        <a:xfrm>
          <a:off x="0" y="697660"/>
          <a:ext cx="4472488" cy="25199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Goal is to stimulate conversation, not ask each person individual questions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Responsible for explaining the expectations for communication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Reflect back what’s being discussed and ask for opinions on statements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/>
            <a:t>Should not focus on taking notes – note taker should be recruited if possible</a:t>
          </a:r>
        </a:p>
      </dsp:txBody>
      <dsp:txXfrm>
        <a:off x="0" y="697660"/>
        <a:ext cx="4472488" cy="251991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C6270-1104-4641-85D5-2B013029C5E4}">
      <dsp:nvSpPr>
        <dsp:cNvPr id="0" name=""/>
        <dsp:cNvSpPr/>
      </dsp:nvSpPr>
      <dsp:spPr>
        <a:xfrm>
          <a:off x="193555" y="94125"/>
          <a:ext cx="4774366" cy="477436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/>
            <a:t>Strengths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Yield detailed, in-depth data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Less time-consuming than one on one interviews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Useful for studying social processes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Allow researchers to observe body language in addition to self-reports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Allow researchers to observe interaction between multiple participants </a:t>
          </a:r>
        </a:p>
      </dsp:txBody>
      <dsp:txXfrm>
        <a:off x="860246" y="657125"/>
        <a:ext cx="2752787" cy="3648365"/>
      </dsp:txXfrm>
    </dsp:sp>
    <dsp:sp modelId="{D9CA374B-251E-409D-9AB9-BFCF9722D65E}">
      <dsp:nvSpPr>
        <dsp:cNvPr id="0" name=""/>
        <dsp:cNvSpPr/>
      </dsp:nvSpPr>
      <dsp:spPr>
        <a:xfrm>
          <a:off x="3634540" y="94125"/>
          <a:ext cx="4774366" cy="4774366"/>
        </a:xfrm>
        <a:prstGeom prst="ellipse">
          <a:avLst/>
        </a:prstGeom>
        <a:solidFill>
          <a:schemeClr val="accent3">
            <a:alpha val="50000"/>
            <a:hueOff val="1195977"/>
            <a:satOff val="9943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/>
            <a:t>Weaknesses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/>
            <a:t>Expensive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May be more time-consuming than survey research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Minority of participants may dominate entire group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Some participants may not feel comfortable talking in groups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Cannot ensure confidentiality </a:t>
          </a:r>
        </a:p>
      </dsp:txBody>
      <dsp:txXfrm>
        <a:off x="4989427" y="657125"/>
        <a:ext cx="2752787" cy="364836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27844-36C2-48DE-8A0B-B7F99A39E4D8}">
      <dsp:nvSpPr>
        <dsp:cNvPr id="0" name=""/>
        <dsp:cNvSpPr/>
      </dsp:nvSpPr>
      <dsp:spPr>
        <a:xfrm>
          <a:off x="3772" y="481186"/>
          <a:ext cx="3298908" cy="32989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550" tIns="21590" rIns="18155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Transcript- Written copy of the recording </a:t>
          </a:r>
        </a:p>
      </dsp:txBody>
      <dsp:txXfrm>
        <a:off x="486886" y="964300"/>
        <a:ext cx="2332680" cy="2332680"/>
      </dsp:txXfrm>
    </dsp:sp>
    <dsp:sp modelId="{C6CD0DD9-BD42-42AC-944B-F817CD77DE0E}">
      <dsp:nvSpPr>
        <dsp:cNvPr id="0" name=""/>
        <dsp:cNvSpPr/>
      </dsp:nvSpPr>
      <dsp:spPr>
        <a:xfrm>
          <a:off x="2642899" y="481186"/>
          <a:ext cx="3298908" cy="3298908"/>
        </a:xfrm>
        <a:prstGeom prst="ellipse">
          <a:avLst/>
        </a:prstGeom>
        <a:solidFill>
          <a:schemeClr val="accent5">
            <a:alpha val="50000"/>
            <a:hueOff val="2656527"/>
            <a:satOff val="-1142"/>
            <a:lumOff val="-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550" tIns="21590" rIns="18155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/>
            <a:t>When transcribing include field notes about verbal cues into transcription when possible/available</a:t>
          </a:r>
        </a:p>
      </dsp:txBody>
      <dsp:txXfrm>
        <a:off x="3126013" y="964300"/>
        <a:ext cx="2332680" cy="2332680"/>
      </dsp:txXfrm>
    </dsp:sp>
    <dsp:sp modelId="{7F6A65DF-E315-43EA-909A-7243F31B86ED}">
      <dsp:nvSpPr>
        <dsp:cNvPr id="0" name=""/>
        <dsp:cNvSpPr/>
      </dsp:nvSpPr>
      <dsp:spPr>
        <a:xfrm>
          <a:off x="5282026" y="481186"/>
          <a:ext cx="3298908" cy="3298908"/>
        </a:xfrm>
        <a:prstGeom prst="ellipse">
          <a:avLst/>
        </a:prstGeom>
        <a:solidFill>
          <a:schemeClr val="accent5">
            <a:alpha val="50000"/>
            <a:hueOff val="5313054"/>
            <a:satOff val="-2284"/>
            <a:lumOff val="-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81550" tIns="21590" rIns="18155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/>
            <a:t>Interviewer should transcribe when possible</a:t>
          </a:r>
        </a:p>
      </dsp:txBody>
      <dsp:txXfrm>
        <a:off x="5765140" y="964300"/>
        <a:ext cx="2332680" cy="23326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BB7E8-99DB-404B-AF74-4B8F8154D1AD}">
      <dsp:nvSpPr>
        <dsp:cNvPr id="0" name=""/>
        <dsp:cNvSpPr/>
      </dsp:nvSpPr>
      <dsp:spPr>
        <a:xfrm rot="16200000">
          <a:off x="-328727" y="329666"/>
          <a:ext cx="3101975" cy="244264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122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Code: shorthand for a complex idea (meaning unit)</a:t>
          </a:r>
        </a:p>
      </dsp:txBody>
      <dsp:txXfrm rot="5400000">
        <a:off x="940" y="620394"/>
        <a:ext cx="2442641" cy="1861185"/>
      </dsp:txXfrm>
    </dsp:sp>
    <dsp:sp modelId="{304F645A-8F1F-42E1-A02F-ECDCA85C9ACD}">
      <dsp:nvSpPr>
        <dsp:cNvPr id="0" name=""/>
        <dsp:cNvSpPr/>
      </dsp:nvSpPr>
      <dsp:spPr>
        <a:xfrm rot="16200000">
          <a:off x="2297112" y="329666"/>
          <a:ext cx="3101975" cy="2442641"/>
        </a:xfrm>
        <a:prstGeom prst="flowChartManualOperation">
          <a:avLst/>
        </a:prstGeom>
        <a:solidFill>
          <a:schemeClr val="accent5">
            <a:hueOff val="2656527"/>
            <a:satOff val="-1142"/>
            <a:lumOff val="-5294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122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Coding: identifying ideas in the text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Open coding: note categories or themes with an “open mind”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Focused coding: collapsing themes, building connections, and setting descriptions</a:t>
          </a:r>
        </a:p>
      </dsp:txBody>
      <dsp:txXfrm rot="5400000">
        <a:off x="2626779" y="620394"/>
        <a:ext cx="2442641" cy="1861185"/>
      </dsp:txXfrm>
    </dsp:sp>
    <dsp:sp modelId="{515725AB-9EF8-44CC-A62B-F3E2F535EBDC}">
      <dsp:nvSpPr>
        <dsp:cNvPr id="0" name=""/>
        <dsp:cNvSpPr/>
      </dsp:nvSpPr>
      <dsp:spPr>
        <a:xfrm rot="16200000">
          <a:off x="4922952" y="329666"/>
          <a:ext cx="3101975" cy="2442641"/>
        </a:xfrm>
        <a:prstGeom prst="flowChartManualOperation">
          <a:avLst/>
        </a:prstGeom>
        <a:solidFill>
          <a:schemeClr val="accent5">
            <a:hueOff val="5313054"/>
            <a:satOff val="-2284"/>
            <a:lumOff val="-10588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122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Questions to ask to find themes: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Of what topic, unit, or aspect is this an instance?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What question about a topic does this item of data suggest?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/>
            <a:t>What sort of answer to a question about a topic does this item of data suggest (i.e., what proposition is suggested)?</a:t>
          </a:r>
        </a:p>
      </dsp:txBody>
      <dsp:txXfrm rot="5400000">
        <a:off x="5252619" y="620394"/>
        <a:ext cx="2442641" cy="186118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8BBC9A-46B4-4B65-8EB1-F127779020C7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0A348-A33A-4A62-8310-10A22D9A8B18}">
      <dsp:nvSpPr>
        <dsp:cNvPr id="0" name=""/>
        <dsp:cNvSpPr/>
      </dsp:nvSpPr>
      <dsp:spPr>
        <a:xfrm>
          <a:off x="0" y="0"/>
          <a:ext cx="7543800" cy="1450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baseline="0" dirty="0"/>
            <a:t>Trustworthiness &amp; Authenticity in Qualitative Research </a:t>
          </a:r>
          <a:endParaRPr lang="en-US" sz="4000" kern="1200" dirty="0"/>
        </a:p>
      </dsp:txBody>
      <dsp:txXfrm>
        <a:off x="0" y="0"/>
        <a:ext cx="7543800" cy="145075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09211-80DC-4FA2-B76D-6BA78D57F915}">
      <dsp:nvSpPr>
        <dsp:cNvPr id="0" name=""/>
        <dsp:cNvSpPr/>
      </dsp:nvSpPr>
      <dsp:spPr>
        <a:xfrm>
          <a:off x="439" y="690"/>
          <a:ext cx="8037405" cy="895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Trustworthiness </a:t>
          </a:r>
        </a:p>
      </dsp:txBody>
      <dsp:txXfrm>
        <a:off x="26679" y="26930"/>
        <a:ext cx="7984925" cy="843434"/>
      </dsp:txXfrm>
    </dsp:sp>
    <dsp:sp modelId="{80EC1284-9EA7-46E3-8F85-B048CEA8E871}">
      <dsp:nvSpPr>
        <dsp:cNvPr id="0" name=""/>
        <dsp:cNvSpPr/>
      </dsp:nvSpPr>
      <dsp:spPr>
        <a:xfrm>
          <a:off x="439" y="1000128"/>
          <a:ext cx="8037405" cy="89591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“truth value, applicability, consistency and neutrality” or the results of a research study (Rodwell, 1998, p. 96)</a:t>
          </a:r>
        </a:p>
      </dsp:txBody>
      <dsp:txXfrm>
        <a:off x="26679" y="1026368"/>
        <a:ext cx="7984925" cy="843434"/>
      </dsp:txXfrm>
    </dsp:sp>
    <dsp:sp modelId="{E0898F84-D657-4A9E-A57E-E17B74A4984F}">
      <dsp:nvSpPr>
        <dsp:cNvPr id="0" name=""/>
        <dsp:cNvSpPr/>
      </dsp:nvSpPr>
      <dsp:spPr>
        <a:xfrm>
          <a:off x="439" y="1999567"/>
          <a:ext cx="2606162" cy="8959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Confirmability</a:t>
          </a:r>
        </a:p>
      </dsp:txBody>
      <dsp:txXfrm>
        <a:off x="26679" y="2025807"/>
        <a:ext cx="2553682" cy="843434"/>
      </dsp:txXfrm>
    </dsp:sp>
    <dsp:sp modelId="{EBA25B5D-4C2C-4C47-AC22-F6268940FD61}">
      <dsp:nvSpPr>
        <dsp:cNvPr id="0" name=""/>
        <dsp:cNvSpPr/>
      </dsp:nvSpPr>
      <dsp:spPr>
        <a:xfrm>
          <a:off x="439" y="2999006"/>
          <a:ext cx="2606162" cy="8959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Degree to which the results reported are linked to the data obtained from participants</a:t>
          </a:r>
        </a:p>
      </dsp:txBody>
      <dsp:txXfrm>
        <a:off x="26679" y="3025246"/>
        <a:ext cx="2553682" cy="843434"/>
      </dsp:txXfrm>
    </dsp:sp>
    <dsp:sp modelId="{4D089A22-FD31-4A29-BC12-6CC8094FB4A8}">
      <dsp:nvSpPr>
        <dsp:cNvPr id="0" name=""/>
        <dsp:cNvSpPr/>
      </dsp:nvSpPr>
      <dsp:spPr>
        <a:xfrm>
          <a:off x="2716061" y="1999567"/>
          <a:ext cx="2606162" cy="8959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Credibility  </a:t>
          </a:r>
        </a:p>
      </dsp:txBody>
      <dsp:txXfrm>
        <a:off x="2742301" y="2025807"/>
        <a:ext cx="2553682" cy="843434"/>
      </dsp:txXfrm>
    </dsp:sp>
    <dsp:sp modelId="{21EA80AF-0FAD-4E33-BC7D-705C8291AB06}">
      <dsp:nvSpPr>
        <dsp:cNvPr id="0" name=""/>
        <dsp:cNvSpPr/>
      </dsp:nvSpPr>
      <dsp:spPr>
        <a:xfrm>
          <a:off x="2716061" y="2999006"/>
          <a:ext cx="2606162" cy="8959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the degree to which the results are accurate and viewed as important and believable by participants</a:t>
          </a:r>
        </a:p>
      </dsp:txBody>
      <dsp:txXfrm>
        <a:off x="2742301" y="3025246"/>
        <a:ext cx="2553682" cy="843434"/>
      </dsp:txXfrm>
    </dsp:sp>
    <dsp:sp modelId="{25F21A83-B615-4D41-B9C9-ED110825974A}">
      <dsp:nvSpPr>
        <dsp:cNvPr id="0" name=""/>
        <dsp:cNvSpPr/>
      </dsp:nvSpPr>
      <dsp:spPr>
        <a:xfrm>
          <a:off x="5431682" y="1999567"/>
          <a:ext cx="2606162" cy="89591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Dependability </a:t>
          </a:r>
        </a:p>
      </dsp:txBody>
      <dsp:txXfrm>
        <a:off x="5457922" y="2025807"/>
        <a:ext cx="2553682" cy="843434"/>
      </dsp:txXfrm>
    </dsp:sp>
    <dsp:sp modelId="{8D079EC5-8A1E-4893-8ABA-1574AFCC6EF9}">
      <dsp:nvSpPr>
        <dsp:cNvPr id="0" name=""/>
        <dsp:cNvSpPr/>
      </dsp:nvSpPr>
      <dsp:spPr>
        <a:xfrm>
          <a:off x="5431682" y="2999006"/>
          <a:ext cx="2606162" cy="8959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any changes that emerge are accounted for</a:t>
          </a:r>
        </a:p>
      </dsp:txBody>
      <dsp:txXfrm>
        <a:off x="5457922" y="3025246"/>
        <a:ext cx="2553682" cy="84343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AF2FB-5B02-4970-A0DF-7DABCF22B260}">
      <dsp:nvSpPr>
        <dsp:cNvPr id="0" name=""/>
        <dsp:cNvSpPr/>
      </dsp:nvSpPr>
      <dsp:spPr>
        <a:xfrm>
          <a:off x="0" y="0"/>
          <a:ext cx="75438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78566-B8D8-4085-8484-9C87102BF19F}">
      <dsp:nvSpPr>
        <dsp:cNvPr id="0" name=""/>
        <dsp:cNvSpPr/>
      </dsp:nvSpPr>
      <dsp:spPr>
        <a:xfrm>
          <a:off x="0" y="0"/>
          <a:ext cx="7543800" cy="14507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baseline="0" dirty="0"/>
            <a:t>Trustworthiness &amp; Authenticity in Qualitative Research </a:t>
          </a:r>
          <a:endParaRPr lang="en-US" sz="4000" kern="1200" dirty="0"/>
        </a:p>
      </dsp:txBody>
      <dsp:txXfrm>
        <a:off x="0" y="0"/>
        <a:ext cx="7543800" cy="145075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66345-04FA-4023-9784-4371DAA64456}">
      <dsp:nvSpPr>
        <dsp:cNvPr id="0" name=""/>
        <dsp:cNvSpPr/>
      </dsp:nvSpPr>
      <dsp:spPr>
        <a:xfrm>
          <a:off x="3919" y="287"/>
          <a:ext cx="8020238" cy="9186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/>
            <a:t>Authenticity </a:t>
          </a:r>
        </a:p>
      </dsp:txBody>
      <dsp:txXfrm>
        <a:off x="30826" y="27194"/>
        <a:ext cx="7966424" cy="864851"/>
      </dsp:txXfrm>
    </dsp:sp>
    <dsp:sp modelId="{EE517C72-3E8E-4AE9-B3A9-7F05B5C9A770}">
      <dsp:nvSpPr>
        <dsp:cNvPr id="0" name=""/>
        <dsp:cNvSpPr/>
      </dsp:nvSpPr>
      <dsp:spPr>
        <a:xfrm>
          <a:off x="3919" y="1022565"/>
          <a:ext cx="8020238" cy="9186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Multiple perspectives; Creating Change</a:t>
          </a:r>
        </a:p>
      </dsp:txBody>
      <dsp:txXfrm>
        <a:off x="30826" y="1049472"/>
        <a:ext cx="7966424" cy="864851"/>
      </dsp:txXfrm>
    </dsp:sp>
    <dsp:sp modelId="{3B032C01-2564-41A4-A4D7-FE8D48491D17}">
      <dsp:nvSpPr>
        <dsp:cNvPr id="0" name=""/>
        <dsp:cNvSpPr/>
      </dsp:nvSpPr>
      <dsp:spPr>
        <a:xfrm>
          <a:off x="3919" y="2044842"/>
          <a:ext cx="8020238" cy="91866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Fairness</a:t>
          </a:r>
        </a:p>
      </dsp:txBody>
      <dsp:txXfrm>
        <a:off x="30826" y="2071749"/>
        <a:ext cx="7966424" cy="864851"/>
      </dsp:txXfrm>
    </dsp:sp>
    <dsp:sp modelId="{23538744-B5C3-470F-B21A-761933A27298}">
      <dsp:nvSpPr>
        <dsp:cNvPr id="0" name=""/>
        <dsp:cNvSpPr/>
      </dsp:nvSpPr>
      <dsp:spPr>
        <a:xfrm>
          <a:off x="3919" y="3067120"/>
          <a:ext cx="8020238" cy="9186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“different constructions, perspectives, and positions are not only allowed to emerge, but are also seriously considered for merit and worth” (Rodwell, 1998, p. 107)</a:t>
          </a:r>
        </a:p>
      </dsp:txBody>
      <dsp:txXfrm>
        <a:off x="30826" y="3094027"/>
        <a:ext cx="7966424" cy="864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BC9A9-D409-45AC-9ABA-CB4E9DC15E5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0EE1A-3C09-4FD3-BC48-97169EE84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3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RQ = research question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0EE1A-3C09-4FD3-BC48-97169EE848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30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0EE1A-3C09-4FD3-BC48-97169EE848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51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40EE1A-3C09-4FD3-BC48-97169EE848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44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9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9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22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80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7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12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01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83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91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1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70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3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6045" y="964692"/>
            <a:ext cx="5937755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C379A35-96F8-4A57-8A1F-98F31DECBC6D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6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microsoft.com/office/2007/relationships/diagramDrawing" Target="../diagrams/drawing7.xml"/><Relationship Id="rId3" Type="http://schemas.openxmlformats.org/officeDocument/2006/relationships/image" Target="../media/image3.png"/><Relationship Id="rId12" Type="http://schemas.openxmlformats.org/officeDocument/2006/relationships/diagramColors" Target="../diagrams/colors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1" Type="http://schemas.openxmlformats.org/officeDocument/2006/relationships/diagramQuickStyle" Target="../diagrams/quickStyle7.xml"/><Relationship Id="rId10" Type="http://schemas.openxmlformats.org/officeDocument/2006/relationships/diagramLayout" Target="../diagrams/layout7.xml"/><Relationship Id="rId9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1.xml"/><Relationship Id="rId7" Type="http://schemas.openxmlformats.org/officeDocument/2006/relationships/image" Target="../media/image4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12.xml"/><Relationship Id="rId7" Type="http://schemas.openxmlformats.org/officeDocument/2006/relationships/image" Target="../media/image4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13.xml"/><Relationship Id="rId7" Type="http://schemas.openxmlformats.org/officeDocument/2006/relationships/image" Target="../media/image5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19.xml"/><Relationship Id="rId7" Type="http://schemas.openxmlformats.org/officeDocument/2006/relationships/diagramData" Target="../diagrams/data20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9.xml"/><Relationship Id="rId11" Type="http://schemas.microsoft.com/office/2007/relationships/diagramDrawing" Target="../diagrams/drawing20.xml"/><Relationship Id="rId5" Type="http://schemas.openxmlformats.org/officeDocument/2006/relationships/diagramColors" Target="../diagrams/colors19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19.xml"/><Relationship Id="rId9" Type="http://schemas.openxmlformats.org/officeDocument/2006/relationships/diagramQuickStyle" Target="../diagrams/quickStyl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BA5F6-5F01-4671-A6C3-5F3E16163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2386744"/>
            <a:ext cx="4443982" cy="1645920"/>
          </a:xfrm>
        </p:spPr>
        <p:txBody>
          <a:bodyPr>
            <a:normAutofit fontScale="90000"/>
          </a:bodyPr>
          <a:lstStyle/>
          <a:p>
            <a:r>
              <a:rPr lang="en-US" sz="3000"/>
              <a:t>Chapter 9: </a:t>
            </a:r>
            <a:r>
              <a:rPr lang="en-US" sz="3000" dirty="0"/>
              <a:t>Unique Features of </a:t>
            </a:r>
            <a:r>
              <a:rPr lang="en-US" sz="3000"/>
              <a:t>Qualitative Research</a:t>
            </a:r>
            <a:endParaRPr lang="en-US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9B0B61-A913-4CF9-ABBF-42912ED02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461" y="4352544"/>
            <a:ext cx="3931920" cy="1239894"/>
          </a:xfrm>
        </p:spPr>
        <p:txBody>
          <a:bodyPr>
            <a:normAutofit/>
          </a:bodyPr>
          <a:lstStyle/>
          <a:p>
            <a:r>
              <a:rPr lang="en-US" sz="2400" i="1" dirty="0"/>
              <a:t>Foundations of Social Work Research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F77884CA-DF73-4125-BC75-DFA001A08E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640080"/>
            <a:ext cx="3012949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27EB2DBA-292D-4412-8C65-D92EE15891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75578" y="802767"/>
            <a:ext cx="2763774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cc by nc sa image">
            <a:extLst>
              <a:ext uri="{FF2B5EF4-FFF2-40B4-BE49-F238E27FC236}">
                <a16:creationId xmlns:a16="http://schemas.microsoft.com/office/drawing/2014/main" id="{B0277A35-4E5B-4754-AD43-69A55BAB46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5609" y="1710636"/>
            <a:ext cx="2283714" cy="799299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85A50A-988A-4717-90E2-DA990B079F5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5608" y="3883726"/>
            <a:ext cx="2283714" cy="913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15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1B1CD-D514-47A2-A77E-01A20F14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1" y="233172"/>
            <a:ext cx="5937755" cy="118872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4D763A-7529-4AC0-B9CD-853093CA34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4992268"/>
              </p:ext>
            </p:extLst>
          </p:nvPr>
        </p:nvGraphicFramePr>
        <p:xfrm>
          <a:off x="719664" y="1612670"/>
          <a:ext cx="7704667" cy="5064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531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1B1CD-D514-47A2-A77E-01A20F14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121" y="391114"/>
            <a:ext cx="5937755" cy="1188720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A10AFD-EE7C-4E6C-B82D-2DAF16B6F0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3124596"/>
              </p:ext>
            </p:extLst>
          </p:nvPr>
        </p:nvGraphicFramePr>
        <p:xfrm>
          <a:off x="719664" y="1803862"/>
          <a:ext cx="7704667" cy="4713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2893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3" y="840001"/>
            <a:ext cx="5937755" cy="1188720"/>
          </a:xfrm>
        </p:spPr>
        <p:txBody>
          <a:bodyPr/>
          <a:lstStyle/>
          <a:p>
            <a:r>
              <a:rPr lang="en-US" dirty="0" smtClean="0"/>
              <a:t>Qualitative research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362603"/>
              </p:ext>
            </p:extLst>
          </p:nvPr>
        </p:nvGraphicFramePr>
        <p:xfrm>
          <a:off x="428880" y="1704108"/>
          <a:ext cx="8292083" cy="4929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7233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062" y="557368"/>
            <a:ext cx="5937755" cy="1188720"/>
          </a:xfrm>
        </p:spPr>
        <p:txBody>
          <a:bodyPr/>
          <a:lstStyle/>
          <a:p>
            <a:r>
              <a:rPr lang="en-US" dirty="0" smtClean="0"/>
              <a:t>Benefits &amp; challenges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4273223"/>
              </p:ext>
            </p:extLst>
          </p:nvPr>
        </p:nvGraphicFramePr>
        <p:xfrm>
          <a:off x="68694" y="1746088"/>
          <a:ext cx="9000490" cy="511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72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3FFC9634-3DDF-470B-8F18-5B104CF974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B077E501-B521-4B06-96AB-DC473865DD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</a:rPr>
              <a:t>Qualitative Interviews</a:t>
            </a:r>
            <a:endParaRPr lang="en-US" sz="2200" dirty="0">
              <a:solidFill>
                <a:schemeClr val="bg1"/>
              </a:solidFill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7535954"/>
              </p:ext>
            </p:extLst>
          </p:nvPr>
        </p:nvGraphicFramePr>
        <p:xfrm>
          <a:off x="3649848" y="1007038"/>
          <a:ext cx="5197372" cy="4843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748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3FFC9634-3DDF-470B-8F18-5B104CF974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B077E501-B521-4B06-96AB-DC473865DD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200">
                <a:solidFill>
                  <a:schemeClr val="bg1"/>
                </a:solidFill>
              </a:rPr>
              <a:t>Benefits And Features Of Interviews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469926"/>
              </p:ext>
            </p:extLst>
          </p:nvPr>
        </p:nvGraphicFramePr>
        <p:xfrm>
          <a:off x="3700821" y="363025"/>
          <a:ext cx="5079386" cy="6131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55594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432" y="207608"/>
            <a:ext cx="4421124" cy="1188720"/>
          </a:xfrm>
        </p:spPr>
        <p:txBody>
          <a:bodyPr>
            <a:normAutofit/>
          </a:bodyPr>
          <a:lstStyle/>
          <a:p>
            <a:r>
              <a:rPr lang="en-US" sz="2400"/>
              <a:t>Interview Techniques and Considerations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CD5757-70DF-4A72-B8BA-D5E5ACAA8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029" y="964692"/>
            <a:ext cx="2990088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93A49-7FC9-4173-84F4-14FF7005DE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73" y="1128683"/>
            <a:ext cx="27432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oard Room">
            <a:extLst>
              <a:ext uri="{FF2B5EF4-FFF2-40B4-BE49-F238E27FC236}">
                <a16:creationId xmlns:a16="http://schemas.microsoft.com/office/drawing/2014/main" id="{420821BD-482E-47E1-A0D7-5A13BB0DD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6917" y="2184815"/>
            <a:ext cx="2496312" cy="2496312"/>
          </a:xfrm>
          <a:prstGeom prst="rect">
            <a:avLst/>
          </a:prstGeom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4296418"/>
              </p:ext>
            </p:extLst>
          </p:nvPr>
        </p:nvGraphicFramePr>
        <p:xfrm>
          <a:off x="307919" y="1592263"/>
          <a:ext cx="5010150" cy="4926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17318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FC9634-3DDF-470B-8F18-5B104CF974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77E501-B521-4B06-96AB-DC473865DD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200">
                <a:solidFill>
                  <a:schemeClr val="bg1"/>
                </a:solidFill>
              </a:rPr>
              <a:t>Creating An Interview Guide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BF3231-FB85-485D-B288-B307F8418F4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95555313"/>
              </p:ext>
            </p:extLst>
          </p:nvPr>
        </p:nvGraphicFramePr>
        <p:xfrm>
          <a:off x="4214812" y="266330"/>
          <a:ext cx="4446588" cy="6241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8855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Recording Qualitative Data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5B8DEF8-56F3-4FCE-9345-7F5C773D643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73674912"/>
              </p:ext>
            </p:extLst>
          </p:nvPr>
        </p:nvGraphicFramePr>
        <p:xfrm>
          <a:off x="1279546" y="1843590"/>
          <a:ext cx="6584634" cy="3326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4370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FC9634-3DDF-470B-8F18-5B104CF974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77E501-B521-4B06-96AB-DC473865DD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EE6913-2FC4-4B24-AD6C-DADF51268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2681103"/>
            <a:ext cx="2522980" cy="1495794"/>
          </a:xfrm>
          <a:noFill/>
          <a:ln>
            <a:solidFill>
              <a:schemeClr val="bg1"/>
            </a:solidFill>
          </a:ln>
        </p:spPr>
        <p:txBody>
          <a:bodyPr vert="horz" wrap="square" lIns="182880" tIns="182880" rIns="182880" bIns="182880" rtlCol="0" anchor="ctr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Main Issues for Interviewers to Consider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730E31-54F4-4006-924C-F15A59886D4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7363359"/>
              </p:ext>
            </p:extLst>
          </p:nvPr>
        </p:nvGraphicFramePr>
        <p:xfrm>
          <a:off x="4214812" y="965200"/>
          <a:ext cx="4205288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0197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964692"/>
            <a:ext cx="4421124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Focus Groups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19C360-4217-4987-8139-28B345BC1E1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3527792"/>
              </p:ext>
            </p:extLst>
          </p:nvPr>
        </p:nvGraphicFramePr>
        <p:xfrm>
          <a:off x="602432" y="2638044"/>
          <a:ext cx="4472488" cy="326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4CD5757-70DF-4A72-B8BA-D5E5ACAA8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029" y="964692"/>
            <a:ext cx="2990088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93A49-7FC9-4173-84F4-14FF7005DE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73" y="1128683"/>
            <a:ext cx="27432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Group">
            <a:extLst>
              <a:ext uri="{FF2B5EF4-FFF2-40B4-BE49-F238E27FC236}">
                <a16:creationId xmlns:a16="http://schemas.microsoft.com/office/drawing/2014/main" id="{04136692-2498-4AA7-B164-1F631AC6FC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6917" y="2184815"/>
            <a:ext cx="2496312" cy="24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97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964692"/>
            <a:ext cx="4421124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Focus Groups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0605AC8-4E72-4709-9CC5-EECE58F1EB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95159649"/>
              </p:ext>
            </p:extLst>
          </p:nvPr>
        </p:nvGraphicFramePr>
        <p:xfrm>
          <a:off x="602432" y="2388093"/>
          <a:ext cx="4472488" cy="4243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4CD5757-70DF-4A72-B8BA-D5E5ACAA8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029" y="964692"/>
            <a:ext cx="2990088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93A49-7FC9-4173-84F4-14FF7005DE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73" y="1128683"/>
            <a:ext cx="27432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Group">
            <a:extLst>
              <a:ext uri="{FF2B5EF4-FFF2-40B4-BE49-F238E27FC236}">
                <a16:creationId xmlns:a16="http://schemas.microsoft.com/office/drawing/2014/main" id="{04136692-2498-4AA7-B164-1F631AC6FC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6917" y="2184815"/>
            <a:ext cx="2496312" cy="24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7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964692"/>
            <a:ext cx="4421124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Focus Groups: Moderating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2414D2-B947-49B6-B789-F3C75AB2957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39488728"/>
              </p:ext>
            </p:extLst>
          </p:nvPr>
        </p:nvGraphicFramePr>
        <p:xfrm>
          <a:off x="602432" y="2638044"/>
          <a:ext cx="4472488" cy="3263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A4CD5757-70DF-4A72-B8BA-D5E5ACAA8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029" y="964692"/>
            <a:ext cx="2990088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93A49-7FC9-4173-84F4-14FF7005DE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3473" y="1128683"/>
            <a:ext cx="27432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399A3A82-F6E3-4AF9-AFF6-5A6B632E36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6917" y="2184815"/>
            <a:ext cx="2496312" cy="249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50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21" y="361011"/>
            <a:ext cx="5937755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Strengths and Weaknesses of Focus Groups (Table 13.1)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9472283-D677-4136-AA2F-F6FEFF305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4633811"/>
              </p:ext>
            </p:extLst>
          </p:nvPr>
        </p:nvGraphicFramePr>
        <p:xfrm>
          <a:off x="248575" y="1748901"/>
          <a:ext cx="8602462" cy="4962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701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Interview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99DCB4-D96E-4BA6-BC18-BFAEB972E3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895638"/>
              </p:ext>
            </p:extLst>
          </p:nvPr>
        </p:nvGraphicFramePr>
        <p:xfrm>
          <a:off x="292963" y="2370338"/>
          <a:ext cx="8584707" cy="4261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5584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262626"/>
                </a:solidFill>
              </a:rPr>
              <a:t>Analyzing Interview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F7293E-48A4-4241-92C7-6A5701BA92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083764"/>
              </p:ext>
            </p:extLst>
          </p:nvPr>
        </p:nvGraphicFramePr>
        <p:xfrm>
          <a:off x="723900" y="2638425"/>
          <a:ext cx="76962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6666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AEA29F1-A118-404B-8475-3A9FAE22F22E}"/>
              </a:ext>
            </a:extLst>
          </p:cNvPr>
          <p:cNvGraphicFramePr/>
          <p:nvPr/>
        </p:nvGraphicFramePr>
        <p:xfrm>
          <a:off x="822960" y="286604"/>
          <a:ext cx="7543800" cy="1450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4A37851-804F-467F-A22C-1D34CB5F6CF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44076" y="1883750"/>
          <a:ext cx="8038285" cy="3895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1406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6AEA29F1-A118-404B-8475-3A9FAE22F22E}"/>
              </a:ext>
            </a:extLst>
          </p:cNvPr>
          <p:cNvGraphicFramePr/>
          <p:nvPr/>
        </p:nvGraphicFramePr>
        <p:xfrm>
          <a:off x="822960" y="286604"/>
          <a:ext cx="7543800" cy="1450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5F0766AC-8649-40A0-910C-03182AB777A1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80821" y="1935333"/>
          <a:ext cx="8028078" cy="398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037274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1D1F6DB2CC4CB539693B3FBBD6F2" ma:contentTypeVersion="2" ma:contentTypeDescription="Create a new document." ma:contentTypeScope="" ma:versionID="32521f80a829fae63aa1bde082b1e461">
  <xsd:schema xmlns:xsd="http://www.w3.org/2001/XMLSchema" xmlns:xs="http://www.w3.org/2001/XMLSchema" xmlns:p="http://schemas.microsoft.com/office/2006/metadata/properties" xmlns:ns2="b12ce9d3-0aa6-4d85-a86d-0eabace425a3" targetNamespace="http://schemas.microsoft.com/office/2006/metadata/properties" ma:root="true" ma:fieldsID="1bf5a5e4ce96bb832276dbfa42f14477" ns2:_="">
    <xsd:import namespace="b12ce9d3-0aa6-4d85-a86d-0eabace425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2ce9d3-0aa6-4d85-a86d-0eabace42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790EC2-F488-4894-A62A-00891A1DDAF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9DA230F-8A11-4CF4-86F6-96177921F5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2ce9d3-0aa6-4d85-a86d-0eabace425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3531CC-0810-4FE9-A540-41B0E73BA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992</Words>
  <Application>Microsoft Office PowerPoint</Application>
  <PresentationFormat>On-screen Show (4:3)</PresentationFormat>
  <Paragraphs>147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Gill Sans MT</vt:lpstr>
      <vt:lpstr>Parcel</vt:lpstr>
      <vt:lpstr>Chapter 9: Unique Features of Qualitative Research</vt:lpstr>
      <vt:lpstr>Learning Objectives</vt:lpstr>
      <vt:lpstr>Learning Objectives</vt:lpstr>
      <vt:lpstr>Qualitative research</vt:lpstr>
      <vt:lpstr>Benefits &amp; challenges</vt:lpstr>
      <vt:lpstr>Qualitative Interviews</vt:lpstr>
      <vt:lpstr>Benefits And Features Of Interviews</vt:lpstr>
      <vt:lpstr>Interview Techniques and Considerations</vt:lpstr>
      <vt:lpstr>Creating An Interview Guide</vt:lpstr>
      <vt:lpstr>Recording Qualitative Data</vt:lpstr>
      <vt:lpstr>Main Issues for Interviewers to Consider</vt:lpstr>
      <vt:lpstr>Focus Groups</vt:lpstr>
      <vt:lpstr>Focus Groups</vt:lpstr>
      <vt:lpstr>Focus Groups: Moderating</vt:lpstr>
      <vt:lpstr>Strengths and Weaknesses of Focus Groups (Table 13.1)</vt:lpstr>
      <vt:lpstr>Analyzing Interview Data</vt:lpstr>
      <vt:lpstr>Analyzing Interview Data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13: Interviews And Focus Groups</dc:title>
  <dc:creator>Amanda Steed</dc:creator>
  <cp:lastModifiedBy>Mauldin, Rebecca</cp:lastModifiedBy>
  <cp:revision>11</cp:revision>
  <dcterms:created xsi:type="dcterms:W3CDTF">2019-07-11T23:02:17Z</dcterms:created>
  <dcterms:modified xsi:type="dcterms:W3CDTF">2019-10-29T01:54:36Z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0x010100FDB61D1F6DB2CC4CB539693B3FBBD6F2</vt:lpwstr>
  </property>
</Properties>
</file>